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29260800" cy="21945600"/>
  <p:notesSz cx="7023100" cy="9309100"/>
  <p:defaultTextStyle>
    <a:defPPr>
      <a:defRPr lang="en-US"/>
    </a:defPPr>
    <a:lvl1pPr algn="l" rtl="0" fontAlgn="base">
      <a:spcBef>
        <a:spcPct val="0"/>
      </a:spcBef>
      <a:spcAft>
        <a:spcPct val="0"/>
      </a:spcAft>
      <a:defRPr sz="1900" kern="1200">
        <a:solidFill>
          <a:schemeClr val="tx1"/>
        </a:solidFill>
        <a:latin typeface="Times New Roman" pitchFamily="18" charset="0"/>
        <a:ea typeface="+mn-ea"/>
        <a:cs typeface="Arial" charset="0"/>
      </a:defRPr>
    </a:lvl1pPr>
    <a:lvl2pPr marL="365125" indent="92075" algn="l" rtl="0" fontAlgn="base">
      <a:spcBef>
        <a:spcPct val="0"/>
      </a:spcBef>
      <a:spcAft>
        <a:spcPct val="0"/>
      </a:spcAft>
      <a:defRPr sz="1900" kern="1200">
        <a:solidFill>
          <a:schemeClr val="tx1"/>
        </a:solidFill>
        <a:latin typeface="Times New Roman" pitchFamily="18" charset="0"/>
        <a:ea typeface="+mn-ea"/>
        <a:cs typeface="Arial" charset="0"/>
      </a:defRPr>
    </a:lvl2pPr>
    <a:lvl3pPr marL="730250" indent="184150" algn="l" rtl="0" fontAlgn="base">
      <a:spcBef>
        <a:spcPct val="0"/>
      </a:spcBef>
      <a:spcAft>
        <a:spcPct val="0"/>
      </a:spcAft>
      <a:defRPr sz="1900" kern="1200">
        <a:solidFill>
          <a:schemeClr val="tx1"/>
        </a:solidFill>
        <a:latin typeface="Times New Roman" pitchFamily="18" charset="0"/>
        <a:ea typeface="+mn-ea"/>
        <a:cs typeface="Arial" charset="0"/>
      </a:defRPr>
    </a:lvl3pPr>
    <a:lvl4pPr marL="1096963" indent="274638" algn="l" rtl="0" fontAlgn="base">
      <a:spcBef>
        <a:spcPct val="0"/>
      </a:spcBef>
      <a:spcAft>
        <a:spcPct val="0"/>
      </a:spcAft>
      <a:defRPr sz="1900" kern="1200">
        <a:solidFill>
          <a:schemeClr val="tx1"/>
        </a:solidFill>
        <a:latin typeface="Times New Roman" pitchFamily="18" charset="0"/>
        <a:ea typeface="+mn-ea"/>
        <a:cs typeface="Arial" charset="0"/>
      </a:defRPr>
    </a:lvl4pPr>
    <a:lvl5pPr marL="1462088" indent="366713" algn="l" rtl="0" fontAlgn="base">
      <a:spcBef>
        <a:spcPct val="0"/>
      </a:spcBef>
      <a:spcAft>
        <a:spcPct val="0"/>
      </a:spcAft>
      <a:defRPr sz="1900" kern="1200">
        <a:solidFill>
          <a:schemeClr val="tx1"/>
        </a:solidFill>
        <a:latin typeface="Times New Roman" pitchFamily="18" charset="0"/>
        <a:ea typeface="+mn-ea"/>
        <a:cs typeface="Arial" charset="0"/>
      </a:defRPr>
    </a:lvl5pPr>
    <a:lvl6pPr marL="2286000" algn="l" defTabSz="914400" rtl="0" eaLnBrk="1" latinLnBrk="0" hangingPunct="1">
      <a:defRPr sz="1900" kern="1200">
        <a:solidFill>
          <a:schemeClr val="tx1"/>
        </a:solidFill>
        <a:latin typeface="Times New Roman" pitchFamily="18" charset="0"/>
        <a:ea typeface="+mn-ea"/>
        <a:cs typeface="Arial" charset="0"/>
      </a:defRPr>
    </a:lvl6pPr>
    <a:lvl7pPr marL="2743200" algn="l" defTabSz="914400" rtl="0" eaLnBrk="1" latinLnBrk="0" hangingPunct="1">
      <a:defRPr sz="1900" kern="1200">
        <a:solidFill>
          <a:schemeClr val="tx1"/>
        </a:solidFill>
        <a:latin typeface="Times New Roman" pitchFamily="18" charset="0"/>
        <a:ea typeface="+mn-ea"/>
        <a:cs typeface="Arial" charset="0"/>
      </a:defRPr>
    </a:lvl7pPr>
    <a:lvl8pPr marL="3200400" algn="l" defTabSz="914400" rtl="0" eaLnBrk="1" latinLnBrk="0" hangingPunct="1">
      <a:defRPr sz="1900" kern="1200">
        <a:solidFill>
          <a:schemeClr val="tx1"/>
        </a:solidFill>
        <a:latin typeface="Times New Roman" pitchFamily="18" charset="0"/>
        <a:ea typeface="+mn-ea"/>
        <a:cs typeface="Arial" charset="0"/>
      </a:defRPr>
    </a:lvl8pPr>
    <a:lvl9pPr marL="3657600" algn="l" defTabSz="914400" rtl="0" eaLnBrk="1" latinLnBrk="0" hangingPunct="1">
      <a:defRPr sz="19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3312" userDrawn="1">
          <p15:clr>
            <a:srgbClr val="A4A3A4"/>
          </p15:clr>
        </p15:guide>
        <p15:guide id="2" orient="horz" pos="3755" userDrawn="1">
          <p15:clr>
            <a:srgbClr val="A4A3A4"/>
          </p15:clr>
        </p15:guide>
        <p15:guide id="3" orient="horz" pos="2355" userDrawn="1">
          <p15:clr>
            <a:srgbClr val="A4A3A4"/>
          </p15:clr>
        </p15:guide>
        <p15:guide id="4" orient="horz" pos="4164" userDrawn="1">
          <p15:clr>
            <a:srgbClr val="A4A3A4"/>
          </p15:clr>
        </p15:guide>
        <p15:guide id="5" pos="480" userDrawn="1">
          <p15:clr>
            <a:srgbClr val="A4A3A4"/>
          </p15:clr>
        </p15:guide>
        <p15:guide id="6" pos="4608" userDrawn="1">
          <p15:clr>
            <a:srgbClr val="A4A3A4"/>
          </p15:clr>
        </p15:guide>
        <p15:guide id="7" pos="4928" userDrawn="1">
          <p15:clr>
            <a:srgbClr val="A4A3A4"/>
          </p15:clr>
        </p15:guide>
        <p15:guide id="8" pos="9056" userDrawn="1">
          <p15:clr>
            <a:srgbClr val="A4A3A4"/>
          </p15:clr>
        </p15:guide>
        <p15:guide id="9" pos="9376" userDrawn="1">
          <p15:clr>
            <a:srgbClr val="A4A3A4"/>
          </p15:clr>
        </p15:guide>
        <p15:guide id="10" pos="13504" userDrawn="1">
          <p15:clr>
            <a:srgbClr val="A4A3A4"/>
          </p15:clr>
        </p15:guide>
        <p15:guide id="11" pos="13824" userDrawn="1">
          <p15:clr>
            <a:srgbClr val="A4A3A4"/>
          </p15:clr>
        </p15:guide>
        <p15:guide id="12" pos="17952"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83"/>
    <a:srgbClr val="EAEAEA"/>
    <a:srgbClr val="006699"/>
    <a:srgbClr val="CC3300"/>
    <a:srgbClr val="006600"/>
    <a:srgbClr val="336699"/>
    <a:srgbClr val="003399"/>
    <a:srgbClr val="0094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5934" autoAdjust="0"/>
  </p:normalViewPr>
  <p:slideViewPr>
    <p:cSldViewPr>
      <p:cViewPr varScale="1">
        <p:scale>
          <a:sx n="39" d="100"/>
          <a:sy n="39" d="100"/>
        </p:scale>
        <p:origin x="1806" y="90"/>
      </p:cViewPr>
      <p:guideLst>
        <p:guide orient="horz" pos="13312"/>
        <p:guide orient="horz" pos="3755"/>
        <p:guide orient="horz" pos="2355"/>
        <p:guide orient="horz" pos="4164"/>
        <p:guide pos="480"/>
        <p:guide pos="4608"/>
        <p:guide pos="4928"/>
        <p:guide pos="9056"/>
        <p:guide pos="9376"/>
        <p:guide pos="13504"/>
        <p:guide pos="13824"/>
        <p:guide pos="179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54" d="100"/>
          <a:sy n="54" d="100"/>
        </p:scale>
        <p:origin x="-1782"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4074"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defTabSz="896741" eaLnBrk="0" hangingPunct="0">
              <a:defRPr sz="1200">
                <a:cs typeface="+mn-cs"/>
              </a:defRPr>
            </a:lvl1pPr>
          </a:lstStyle>
          <a:p>
            <a:pPr>
              <a:defRPr/>
            </a:pPr>
            <a:endParaRPr lang="en-AU"/>
          </a:p>
        </p:txBody>
      </p:sp>
      <p:sp>
        <p:nvSpPr>
          <p:cNvPr id="4099" name="Rectangle 3"/>
          <p:cNvSpPr>
            <a:spLocks noGrp="1" noChangeArrowheads="1"/>
          </p:cNvSpPr>
          <p:nvPr>
            <p:ph type="dt" sz="quarter" idx="1"/>
          </p:nvPr>
        </p:nvSpPr>
        <p:spPr bwMode="auto">
          <a:xfrm>
            <a:off x="3943319" y="0"/>
            <a:ext cx="3106646"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algn="r" defTabSz="896741" eaLnBrk="0" hangingPunct="0">
              <a:defRPr sz="1200">
                <a:cs typeface="+mn-cs"/>
              </a:defRPr>
            </a:lvl1pPr>
          </a:lstStyle>
          <a:p>
            <a:pPr>
              <a:defRPr/>
            </a:pPr>
            <a:endParaRPr lang="en-AU"/>
          </a:p>
        </p:txBody>
      </p:sp>
      <p:sp>
        <p:nvSpPr>
          <p:cNvPr id="4100" name="Rectangle 4"/>
          <p:cNvSpPr>
            <a:spLocks noGrp="1" noChangeArrowheads="1"/>
          </p:cNvSpPr>
          <p:nvPr>
            <p:ph type="ftr" sz="quarter" idx="2"/>
          </p:nvPr>
        </p:nvSpPr>
        <p:spPr bwMode="auto">
          <a:xfrm>
            <a:off x="0" y="8843203"/>
            <a:ext cx="3034074"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defTabSz="896741" eaLnBrk="0" hangingPunct="0">
              <a:defRPr sz="1200">
                <a:cs typeface="+mn-cs"/>
              </a:defRPr>
            </a:lvl1pPr>
          </a:lstStyle>
          <a:p>
            <a:pPr>
              <a:defRPr/>
            </a:pPr>
            <a:endParaRPr lang="en-AU"/>
          </a:p>
        </p:txBody>
      </p:sp>
      <p:sp>
        <p:nvSpPr>
          <p:cNvPr id="4101" name="Rectangle 5"/>
          <p:cNvSpPr>
            <a:spLocks noGrp="1" noChangeArrowheads="1"/>
          </p:cNvSpPr>
          <p:nvPr>
            <p:ph type="sldNum" sz="quarter" idx="3"/>
          </p:nvPr>
        </p:nvSpPr>
        <p:spPr bwMode="auto">
          <a:xfrm>
            <a:off x="3943319" y="8843203"/>
            <a:ext cx="3106646"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algn="r" defTabSz="896741" eaLnBrk="0" hangingPunct="0">
              <a:defRPr sz="1200">
                <a:cs typeface="+mn-cs"/>
              </a:defRPr>
            </a:lvl1pPr>
          </a:lstStyle>
          <a:p>
            <a:pPr>
              <a:defRPr/>
            </a:pPr>
            <a:fld id="{94AD3909-6B94-4AE4-A482-9487DC575C82}" type="slidenum">
              <a:rPr lang="en-AU"/>
              <a:pPr>
                <a:defRPr/>
              </a:pPr>
              <a:t>‹#›</a:t>
            </a:fld>
            <a:endParaRPr lang="en-AU"/>
          </a:p>
        </p:txBody>
      </p:sp>
    </p:spTree>
    <p:extLst>
      <p:ext uri="{BB962C8B-B14F-4D97-AF65-F5344CB8AC3E}">
        <p14:creationId xmlns:p14="http://schemas.microsoft.com/office/powerpoint/2010/main" val="221731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4074"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defTabSz="896741" eaLnBrk="0" hangingPunct="0">
              <a:defRPr sz="1200">
                <a:cs typeface="+mn-cs"/>
              </a:defRPr>
            </a:lvl1pPr>
          </a:lstStyle>
          <a:p>
            <a:pPr>
              <a:defRPr/>
            </a:pPr>
            <a:endParaRPr lang="en-AU"/>
          </a:p>
        </p:txBody>
      </p:sp>
      <p:sp>
        <p:nvSpPr>
          <p:cNvPr id="3075" name="Rectangle 3"/>
          <p:cNvSpPr>
            <a:spLocks noGrp="1" noChangeArrowheads="1"/>
          </p:cNvSpPr>
          <p:nvPr>
            <p:ph type="dt" idx="1"/>
          </p:nvPr>
        </p:nvSpPr>
        <p:spPr bwMode="auto">
          <a:xfrm>
            <a:off x="3943319" y="0"/>
            <a:ext cx="3106646"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algn="r" defTabSz="896741" eaLnBrk="0" hangingPunct="0">
              <a:defRPr sz="1200">
                <a:cs typeface="+mn-cs"/>
              </a:defRPr>
            </a:lvl1pPr>
          </a:lstStyle>
          <a:p>
            <a:pPr>
              <a:defRPr/>
            </a:pPr>
            <a:endParaRPr lang="en-AU"/>
          </a:p>
        </p:txBody>
      </p:sp>
      <p:sp>
        <p:nvSpPr>
          <p:cNvPr id="13316" name="Rectangle 4"/>
          <p:cNvSpPr>
            <a:spLocks noGrp="1" noRot="1" noChangeAspect="1" noChangeArrowheads="1" noTextEdit="1"/>
          </p:cNvSpPr>
          <p:nvPr>
            <p:ph type="sldImg" idx="2"/>
          </p:nvPr>
        </p:nvSpPr>
        <p:spPr bwMode="auto">
          <a:xfrm>
            <a:off x="1168400"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9245" y="4455933"/>
            <a:ext cx="5155414" cy="4178928"/>
          </a:xfrm>
          <a:prstGeom prst="rect">
            <a:avLst/>
          </a:prstGeom>
          <a:noFill/>
          <a:ln>
            <a:noFill/>
          </a:ln>
          <a:effectLst/>
        </p:spPr>
        <p:txBody>
          <a:bodyPr vert="horz" wrap="square" lIns="89511" tIns="44755" rIns="89511" bIns="44755"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p:cNvSpPr>
            <a:spLocks noGrp="1" noChangeArrowheads="1"/>
          </p:cNvSpPr>
          <p:nvPr>
            <p:ph type="ftr" sz="quarter" idx="4"/>
          </p:nvPr>
        </p:nvSpPr>
        <p:spPr bwMode="auto">
          <a:xfrm>
            <a:off x="0" y="8843203"/>
            <a:ext cx="3034074"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defTabSz="896741" eaLnBrk="0" hangingPunct="0">
              <a:defRPr sz="1200">
                <a:cs typeface="+mn-cs"/>
              </a:defRPr>
            </a:lvl1pPr>
          </a:lstStyle>
          <a:p>
            <a:pPr>
              <a:defRPr/>
            </a:pPr>
            <a:endParaRPr lang="en-AU"/>
          </a:p>
        </p:txBody>
      </p:sp>
      <p:sp>
        <p:nvSpPr>
          <p:cNvPr id="3079" name="Rectangle 7"/>
          <p:cNvSpPr>
            <a:spLocks noGrp="1" noChangeArrowheads="1"/>
          </p:cNvSpPr>
          <p:nvPr>
            <p:ph type="sldNum" sz="quarter" idx="5"/>
          </p:nvPr>
        </p:nvSpPr>
        <p:spPr bwMode="auto">
          <a:xfrm>
            <a:off x="3943319" y="8843203"/>
            <a:ext cx="3106646"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algn="r" defTabSz="896741" eaLnBrk="0" hangingPunct="0">
              <a:defRPr sz="1200">
                <a:cs typeface="+mn-cs"/>
              </a:defRPr>
            </a:lvl1pPr>
          </a:lstStyle>
          <a:p>
            <a:pPr>
              <a:defRPr/>
            </a:pPr>
            <a:fld id="{0A0A4CC0-E396-44D7-A65B-5E54851E0A92}" type="slidenum">
              <a:rPr lang="en-AU"/>
              <a:pPr>
                <a:defRPr/>
              </a:pPr>
              <a:t>‹#›</a:t>
            </a:fld>
            <a:endParaRPr lang="en-AU"/>
          </a:p>
        </p:txBody>
      </p:sp>
    </p:spTree>
    <p:extLst>
      <p:ext uri="{BB962C8B-B14F-4D97-AF65-F5344CB8AC3E}">
        <p14:creationId xmlns:p14="http://schemas.microsoft.com/office/powerpoint/2010/main" val="127551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365125"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730250"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096963"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462088"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1828800" algn="l" defTabSz="731520" rtl="0" eaLnBrk="1" latinLnBrk="0" hangingPunct="1">
      <a:defRPr sz="1000" kern="1200">
        <a:solidFill>
          <a:schemeClr val="tx1"/>
        </a:solidFill>
        <a:latin typeface="+mn-lt"/>
        <a:ea typeface="+mn-ea"/>
        <a:cs typeface="+mn-cs"/>
      </a:defRPr>
    </a:lvl6pPr>
    <a:lvl7pPr marL="2194560" algn="l" defTabSz="731520" rtl="0" eaLnBrk="1" latinLnBrk="0" hangingPunct="1">
      <a:defRPr sz="1000" kern="1200">
        <a:solidFill>
          <a:schemeClr val="tx1"/>
        </a:solidFill>
        <a:latin typeface="+mn-lt"/>
        <a:ea typeface="+mn-ea"/>
        <a:cs typeface="+mn-cs"/>
      </a:defRPr>
    </a:lvl7pPr>
    <a:lvl8pPr marL="2560320" algn="l" defTabSz="731520" rtl="0" eaLnBrk="1" latinLnBrk="0" hangingPunct="1">
      <a:defRPr sz="1000" kern="1200">
        <a:solidFill>
          <a:schemeClr val="tx1"/>
        </a:solidFill>
        <a:latin typeface="+mn-lt"/>
        <a:ea typeface="+mn-ea"/>
        <a:cs typeface="+mn-cs"/>
      </a:defRPr>
    </a:lvl8pPr>
    <a:lvl9pPr marL="2926080" algn="l" defTabSz="73152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miter lim="800000"/>
            <a:headEnd/>
            <a:tailEnd/>
          </a:ln>
        </p:spPr>
        <p:txBody>
          <a:bodyPr/>
          <a:lstStyle/>
          <a:p>
            <a:fld id="{517E6AB6-1419-4A1F-A872-61053C82E2FD}" type="slidenum">
              <a:rPr lang="en-AU" smtClean="0">
                <a:cs typeface="Arial" charset="0"/>
              </a:rPr>
              <a:pPr/>
              <a:t>1</a:t>
            </a:fld>
            <a:endParaRPr lang="en-AU">
              <a:cs typeface="Arial" charset="0"/>
            </a:endParaRPr>
          </a:p>
        </p:txBody>
      </p:sp>
      <p:sp>
        <p:nvSpPr>
          <p:cNvPr id="17410" name="Rectangle 2"/>
          <p:cNvSpPr>
            <a:spLocks noGrp="1" noRot="1" noChangeAspect="1" noChangeArrowheads="1" noTextEdit="1"/>
          </p:cNvSpPr>
          <p:nvPr>
            <p:ph type="sldImg"/>
          </p:nvPr>
        </p:nvSpPr>
        <p:spPr>
          <a:xfrm>
            <a:off x="1168400" y="696913"/>
            <a:ext cx="4641850" cy="3481387"/>
          </a:xfrm>
          <a:ln/>
        </p:spPr>
      </p:sp>
      <p:sp>
        <p:nvSpPr>
          <p:cNvPr id="17411" name="Rectangle 3"/>
          <p:cNvSpPr>
            <a:spLocks noGrp="1" noChangeArrowheads="1"/>
          </p:cNvSpPr>
          <p:nvPr>
            <p:ph type="body" idx="1"/>
          </p:nvPr>
        </p:nvSpPr>
        <p:spPr>
          <a:noFill/>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94749" y="6817789"/>
            <a:ext cx="24871304" cy="4703233"/>
          </a:xfrm>
        </p:spPr>
        <p:txBody>
          <a:bodyPr/>
          <a:lstStyle/>
          <a:p>
            <a:r>
              <a:rPr lang="en-US"/>
              <a:t>Click to edit Master title style</a:t>
            </a:r>
          </a:p>
        </p:txBody>
      </p:sp>
      <p:sp>
        <p:nvSpPr>
          <p:cNvPr id="3" name="Subtitle 2"/>
          <p:cNvSpPr>
            <a:spLocks noGrp="1"/>
          </p:cNvSpPr>
          <p:nvPr>
            <p:ph type="subTitle" idx="1"/>
          </p:nvPr>
        </p:nvSpPr>
        <p:spPr>
          <a:xfrm>
            <a:off x="4389499" y="12435422"/>
            <a:ext cx="20481807" cy="5609167"/>
          </a:xfrm>
        </p:spPr>
        <p:txBody>
          <a:bodyPr/>
          <a:lstStyle>
            <a:lvl1pPr marL="0" indent="0" algn="ctr">
              <a:buNone/>
              <a:defRPr/>
            </a:lvl1pPr>
            <a:lvl2pPr marL="365796" indent="0" algn="ctr">
              <a:buNone/>
              <a:defRPr/>
            </a:lvl2pPr>
            <a:lvl3pPr marL="731592" indent="0" algn="ctr">
              <a:buNone/>
              <a:defRPr/>
            </a:lvl3pPr>
            <a:lvl4pPr marL="1097391" indent="0" algn="ctr">
              <a:buNone/>
              <a:defRPr/>
            </a:lvl4pPr>
            <a:lvl5pPr marL="1463187" indent="0" algn="ctr">
              <a:buNone/>
              <a:defRPr/>
            </a:lvl5pPr>
            <a:lvl6pPr marL="1828983" indent="0" algn="ctr">
              <a:buNone/>
              <a:defRPr/>
            </a:lvl6pPr>
            <a:lvl7pPr marL="2194779" indent="0" algn="ctr">
              <a:buNone/>
              <a:defRPr/>
            </a:lvl7pPr>
            <a:lvl8pPr marL="2560577" indent="0" algn="ctr">
              <a:buNone/>
              <a:defRPr/>
            </a:lvl8pPr>
            <a:lvl9pPr marL="2926374"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8E87047-40BB-4339-A1B8-3D798A7D7A3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D651050-8B52-4571-892E-D88E8A28C30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47759" y="1950514"/>
            <a:ext cx="6217355" cy="1755669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5689" y="1950514"/>
            <a:ext cx="18561756" cy="175566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4C7F496-FF40-44EE-80CF-D59C02DF352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6E69B4D-346E-421A-BE16-DD14FE32B54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11401" y="14102297"/>
            <a:ext cx="24871304" cy="4358217"/>
          </a:xfrm>
        </p:spPr>
        <p:txBody>
          <a:bodyPr anchor="t"/>
          <a:lstStyle>
            <a:lvl1pPr algn="l">
              <a:defRPr sz="3200" b="1" cap="all"/>
            </a:lvl1pPr>
          </a:lstStyle>
          <a:p>
            <a:r>
              <a:rPr lang="en-US"/>
              <a:t>Click to edit Master title style</a:t>
            </a:r>
          </a:p>
        </p:txBody>
      </p:sp>
      <p:sp>
        <p:nvSpPr>
          <p:cNvPr id="3" name="Text Placeholder 2"/>
          <p:cNvSpPr>
            <a:spLocks noGrp="1"/>
          </p:cNvSpPr>
          <p:nvPr>
            <p:ph type="body" idx="1"/>
          </p:nvPr>
        </p:nvSpPr>
        <p:spPr>
          <a:xfrm>
            <a:off x="2311401" y="9301692"/>
            <a:ext cx="24871304" cy="4800600"/>
          </a:xfrm>
        </p:spPr>
        <p:txBody>
          <a:bodyPr anchor="b"/>
          <a:lstStyle>
            <a:lvl1pPr marL="0" indent="0">
              <a:buNone/>
              <a:defRPr sz="1601"/>
            </a:lvl1pPr>
            <a:lvl2pPr marL="365796" indent="0">
              <a:buNone/>
              <a:defRPr sz="1400"/>
            </a:lvl2pPr>
            <a:lvl3pPr marL="731592" indent="0">
              <a:buNone/>
              <a:defRPr sz="1301"/>
            </a:lvl3pPr>
            <a:lvl4pPr marL="1097391" indent="0">
              <a:buNone/>
              <a:defRPr sz="1100"/>
            </a:lvl4pPr>
            <a:lvl5pPr marL="1463187" indent="0">
              <a:buNone/>
              <a:defRPr sz="1100"/>
            </a:lvl5pPr>
            <a:lvl6pPr marL="1828983" indent="0">
              <a:buNone/>
              <a:defRPr sz="1100"/>
            </a:lvl6pPr>
            <a:lvl7pPr marL="2194779" indent="0">
              <a:buNone/>
              <a:defRPr sz="1100"/>
            </a:lvl7pPr>
            <a:lvl8pPr marL="2560577" indent="0">
              <a:buNone/>
              <a:defRPr sz="1100"/>
            </a:lvl8pPr>
            <a:lvl9pPr marL="2926374" indent="0">
              <a:buNone/>
              <a:defRPr sz="11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9B98F02-D98D-493A-A9AA-358E1746AF5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5692" y="6339418"/>
            <a:ext cx="12389555" cy="13167783"/>
          </a:xfrm>
        </p:spPr>
        <p:txBody>
          <a:bodyPr/>
          <a:lstStyle>
            <a:lvl1pPr>
              <a:defRPr sz="2201"/>
            </a:lvl1pPr>
            <a:lvl2pPr>
              <a:defRPr sz="1901"/>
            </a:lvl2pPr>
            <a:lvl3pPr>
              <a:defRPr sz="1601"/>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75559" y="6339418"/>
            <a:ext cx="12389555" cy="13167783"/>
          </a:xfrm>
        </p:spPr>
        <p:txBody>
          <a:bodyPr/>
          <a:lstStyle>
            <a:lvl1pPr>
              <a:defRPr sz="2201"/>
            </a:lvl1pPr>
            <a:lvl2pPr>
              <a:defRPr sz="1901"/>
            </a:lvl2pPr>
            <a:lvl3pPr>
              <a:defRPr sz="1601"/>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480E291-4E80-4B7A-BC62-52AE0AB2126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2853" y="878417"/>
            <a:ext cx="26335096"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62852" y="4912785"/>
            <a:ext cx="12928600" cy="2046817"/>
          </a:xfrm>
        </p:spPr>
        <p:txBody>
          <a:bodyPr anchor="b"/>
          <a:lstStyle>
            <a:lvl1pPr marL="0" indent="0">
              <a:buNone/>
              <a:defRPr sz="1901" b="1"/>
            </a:lvl1pPr>
            <a:lvl2pPr marL="365796" indent="0">
              <a:buNone/>
              <a:defRPr sz="1601" b="1"/>
            </a:lvl2pPr>
            <a:lvl3pPr marL="731592" indent="0">
              <a:buNone/>
              <a:defRPr sz="1400" b="1"/>
            </a:lvl3pPr>
            <a:lvl4pPr marL="1097391" indent="0">
              <a:buNone/>
              <a:defRPr sz="1301" b="1"/>
            </a:lvl4pPr>
            <a:lvl5pPr marL="1463187" indent="0">
              <a:buNone/>
              <a:defRPr sz="1301" b="1"/>
            </a:lvl5pPr>
            <a:lvl6pPr marL="1828983" indent="0">
              <a:buNone/>
              <a:defRPr sz="1301" b="1"/>
            </a:lvl6pPr>
            <a:lvl7pPr marL="2194779" indent="0">
              <a:buNone/>
              <a:defRPr sz="1301" b="1"/>
            </a:lvl7pPr>
            <a:lvl8pPr marL="2560577" indent="0">
              <a:buNone/>
              <a:defRPr sz="1301" b="1"/>
            </a:lvl8pPr>
            <a:lvl9pPr marL="2926374" indent="0">
              <a:buNone/>
              <a:defRPr sz="1301" b="1"/>
            </a:lvl9pPr>
          </a:lstStyle>
          <a:p>
            <a:pPr lvl="0"/>
            <a:r>
              <a:rPr lang="en-US"/>
              <a:t>Click to edit Master text styles</a:t>
            </a:r>
          </a:p>
        </p:txBody>
      </p:sp>
      <p:sp>
        <p:nvSpPr>
          <p:cNvPr id="4" name="Content Placeholder 3"/>
          <p:cNvSpPr>
            <a:spLocks noGrp="1"/>
          </p:cNvSpPr>
          <p:nvPr>
            <p:ph sz="half" idx="2"/>
          </p:nvPr>
        </p:nvSpPr>
        <p:spPr>
          <a:xfrm>
            <a:off x="1462852" y="6959602"/>
            <a:ext cx="12928600" cy="12643909"/>
          </a:xfrm>
        </p:spPr>
        <p:txBody>
          <a:bodyPr/>
          <a:lstStyle>
            <a:lvl1pPr>
              <a:defRPr sz="1901"/>
            </a:lvl1pPr>
            <a:lvl2pPr>
              <a:defRPr sz="1601"/>
            </a:lvl2pPr>
            <a:lvl3pPr>
              <a:defRPr sz="1400"/>
            </a:lvl3pPr>
            <a:lvl4pPr>
              <a:defRPr sz="1301"/>
            </a:lvl4pPr>
            <a:lvl5pPr>
              <a:defRPr sz="1301"/>
            </a:lvl5pPr>
            <a:lvl6pPr>
              <a:defRPr sz="1301"/>
            </a:lvl6pPr>
            <a:lvl7pPr>
              <a:defRPr sz="1301"/>
            </a:lvl7pPr>
            <a:lvl8pPr>
              <a:defRPr sz="1301"/>
            </a:lvl8pPr>
            <a:lvl9pPr>
              <a:defRPr sz="13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4863706" y="4912785"/>
            <a:ext cx="12934245" cy="2046817"/>
          </a:xfrm>
        </p:spPr>
        <p:txBody>
          <a:bodyPr anchor="b"/>
          <a:lstStyle>
            <a:lvl1pPr marL="0" indent="0">
              <a:buNone/>
              <a:defRPr sz="1901" b="1"/>
            </a:lvl1pPr>
            <a:lvl2pPr marL="365796" indent="0">
              <a:buNone/>
              <a:defRPr sz="1601" b="1"/>
            </a:lvl2pPr>
            <a:lvl3pPr marL="731592" indent="0">
              <a:buNone/>
              <a:defRPr sz="1400" b="1"/>
            </a:lvl3pPr>
            <a:lvl4pPr marL="1097391" indent="0">
              <a:buNone/>
              <a:defRPr sz="1301" b="1"/>
            </a:lvl4pPr>
            <a:lvl5pPr marL="1463187" indent="0">
              <a:buNone/>
              <a:defRPr sz="1301" b="1"/>
            </a:lvl5pPr>
            <a:lvl6pPr marL="1828983" indent="0">
              <a:buNone/>
              <a:defRPr sz="1301" b="1"/>
            </a:lvl6pPr>
            <a:lvl7pPr marL="2194779" indent="0">
              <a:buNone/>
              <a:defRPr sz="1301" b="1"/>
            </a:lvl7pPr>
            <a:lvl8pPr marL="2560577" indent="0">
              <a:buNone/>
              <a:defRPr sz="1301" b="1"/>
            </a:lvl8pPr>
            <a:lvl9pPr marL="2926374" indent="0">
              <a:buNone/>
              <a:defRPr sz="1301" b="1"/>
            </a:lvl9pPr>
          </a:lstStyle>
          <a:p>
            <a:pPr lvl="0"/>
            <a:r>
              <a:rPr lang="en-US"/>
              <a:t>Click to edit Master text styles</a:t>
            </a:r>
          </a:p>
        </p:txBody>
      </p:sp>
      <p:sp>
        <p:nvSpPr>
          <p:cNvPr id="6" name="Content Placeholder 5"/>
          <p:cNvSpPr>
            <a:spLocks noGrp="1"/>
          </p:cNvSpPr>
          <p:nvPr>
            <p:ph sz="quarter" idx="4"/>
          </p:nvPr>
        </p:nvSpPr>
        <p:spPr>
          <a:xfrm>
            <a:off x="14863706" y="6959602"/>
            <a:ext cx="12934245" cy="12643909"/>
          </a:xfrm>
        </p:spPr>
        <p:txBody>
          <a:bodyPr/>
          <a:lstStyle>
            <a:lvl1pPr>
              <a:defRPr sz="1901"/>
            </a:lvl1pPr>
            <a:lvl2pPr>
              <a:defRPr sz="1601"/>
            </a:lvl2pPr>
            <a:lvl3pPr>
              <a:defRPr sz="1400"/>
            </a:lvl3pPr>
            <a:lvl4pPr>
              <a:defRPr sz="1301"/>
            </a:lvl4pPr>
            <a:lvl5pPr>
              <a:defRPr sz="1301"/>
            </a:lvl5pPr>
            <a:lvl6pPr>
              <a:defRPr sz="1301"/>
            </a:lvl6pPr>
            <a:lvl7pPr>
              <a:defRPr sz="1301"/>
            </a:lvl7pPr>
            <a:lvl8pPr>
              <a:defRPr sz="1301"/>
            </a:lvl8pPr>
            <a:lvl9pPr>
              <a:defRPr sz="13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5584509-E4E3-42E7-99E6-30529F51FE8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27B93F8-F5CF-46EC-98B6-4B38D87586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D7F30C20-09D8-41B3-B044-A38A0BB7A6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2852" y="874188"/>
            <a:ext cx="9626600" cy="3717925"/>
          </a:xfrm>
        </p:spPr>
        <p:txBody>
          <a:bodyPr anchor="b"/>
          <a:lstStyle>
            <a:lvl1pPr algn="l">
              <a:defRPr sz="1601" b="1"/>
            </a:lvl1pPr>
          </a:lstStyle>
          <a:p>
            <a:r>
              <a:rPr lang="en-US"/>
              <a:t>Click to edit Master title style</a:t>
            </a:r>
          </a:p>
        </p:txBody>
      </p:sp>
      <p:sp>
        <p:nvSpPr>
          <p:cNvPr id="3" name="Content Placeholder 2"/>
          <p:cNvSpPr>
            <a:spLocks noGrp="1"/>
          </p:cNvSpPr>
          <p:nvPr>
            <p:ph idx="1"/>
          </p:nvPr>
        </p:nvSpPr>
        <p:spPr>
          <a:xfrm>
            <a:off x="11440349" y="874189"/>
            <a:ext cx="16357600" cy="18729325"/>
          </a:xfrm>
        </p:spPr>
        <p:txBody>
          <a:bodyPr/>
          <a:lstStyle>
            <a:lvl1pPr>
              <a:defRPr sz="2599"/>
            </a:lvl1pPr>
            <a:lvl2pPr>
              <a:defRPr sz="2201"/>
            </a:lvl2pPr>
            <a:lvl3pPr>
              <a:defRPr sz="1901"/>
            </a:lvl3pPr>
            <a:lvl4pPr>
              <a:defRPr sz="1601"/>
            </a:lvl4pPr>
            <a:lvl5pPr>
              <a:defRPr sz="1601"/>
            </a:lvl5pPr>
            <a:lvl6pPr>
              <a:defRPr sz="1601"/>
            </a:lvl6pPr>
            <a:lvl7pPr>
              <a:defRPr sz="1601"/>
            </a:lvl7pPr>
            <a:lvl8pPr>
              <a:defRPr sz="1601"/>
            </a:lvl8pPr>
            <a:lvl9pPr>
              <a:defRPr sz="16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62852" y="4592109"/>
            <a:ext cx="9626600" cy="15011400"/>
          </a:xfrm>
        </p:spPr>
        <p:txBody>
          <a:bodyPr/>
          <a:lstStyle>
            <a:lvl1pPr marL="0" indent="0">
              <a:buNone/>
              <a:defRPr sz="1100"/>
            </a:lvl1pPr>
            <a:lvl2pPr marL="365796" indent="0">
              <a:buNone/>
              <a:defRPr sz="1001"/>
            </a:lvl2pPr>
            <a:lvl3pPr marL="731592" indent="0">
              <a:buNone/>
              <a:defRPr sz="800"/>
            </a:lvl3pPr>
            <a:lvl4pPr marL="1097391" indent="0">
              <a:buNone/>
              <a:defRPr sz="701"/>
            </a:lvl4pPr>
            <a:lvl5pPr marL="1463187" indent="0">
              <a:buNone/>
              <a:defRPr sz="701"/>
            </a:lvl5pPr>
            <a:lvl6pPr marL="1828983" indent="0">
              <a:buNone/>
              <a:defRPr sz="701"/>
            </a:lvl6pPr>
            <a:lvl7pPr marL="2194779" indent="0">
              <a:buNone/>
              <a:defRPr sz="701"/>
            </a:lvl7pPr>
            <a:lvl8pPr marL="2560577" indent="0">
              <a:buNone/>
              <a:defRPr sz="701"/>
            </a:lvl8pPr>
            <a:lvl9pPr marL="2926374" indent="0">
              <a:buNone/>
              <a:defRPr sz="7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BCC4735-5264-4C5D-9D50-78CFEC9719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35697" y="15361714"/>
            <a:ext cx="17556104" cy="1813983"/>
          </a:xfrm>
        </p:spPr>
        <p:txBody>
          <a:bodyPr anchor="b"/>
          <a:lstStyle>
            <a:lvl1pPr algn="l">
              <a:defRPr sz="1601" b="1"/>
            </a:lvl1pPr>
          </a:lstStyle>
          <a:p>
            <a:r>
              <a:rPr lang="en-US"/>
              <a:t>Click to edit Master title style</a:t>
            </a:r>
          </a:p>
        </p:txBody>
      </p:sp>
      <p:sp>
        <p:nvSpPr>
          <p:cNvPr id="3" name="Picture Placeholder 2"/>
          <p:cNvSpPr>
            <a:spLocks noGrp="1"/>
          </p:cNvSpPr>
          <p:nvPr>
            <p:ph type="pic" idx="1"/>
          </p:nvPr>
        </p:nvSpPr>
        <p:spPr>
          <a:xfrm>
            <a:off x="5735697" y="1961097"/>
            <a:ext cx="17556104" cy="13166725"/>
          </a:xfrm>
        </p:spPr>
        <p:txBody>
          <a:bodyPr/>
          <a:lstStyle>
            <a:lvl1pPr marL="0" indent="0">
              <a:buNone/>
              <a:defRPr sz="2599"/>
            </a:lvl1pPr>
            <a:lvl2pPr marL="365796" indent="0">
              <a:buNone/>
              <a:defRPr sz="2201"/>
            </a:lvl2pPr>
            <a:lvl3pPr marL="731592" indent="0">
              <a:buNone/>
              <a:defRPr sz="1901"/>
            </a:lvl3pPr>
            <a:lvl4pPr marL="1097391" indent="0">
              <a:buNone/>
              <a:defRPr sz="1601"/>
            </a:lvl4pPr>
            <a:lvl5pPr marL="1463187" indent="0">
              <a:buNone/>
              <a:defRPr sz="1601"/>
            </a:lvl5pPr>
            <a:lvl6pPr marL="1828983" indent="0">
              <a:buNone/>
              <a:defRPr sz="1601"/>
            </a:lvl6pPr>
            <a:lvl7pPr marL="2194779" indent="0">
              <a:buNone/>
              <a:defRPr sz="1601"/>
            </a:lvl7pPr>
            <a:lvl8pPr marL="2560577" indent="0">
              <a:buNone/>
              <a:defRPr sz="1601"/>
            </a:lvl8pPr>
            <a:lvl9pPr marL="2926374" indent="0">
              <a:buNone/>
              <a:defRPr sz="1601"/>
            </a:lvl9pPr>
          </a:lstStyle>
          <a:p>
            <a:pPr lvl="0"/>
            <a:endParaRPr lang="en-US" noProof="0"/>
          </a:p>
        </p:txBody>
      </p:sp>
      <p:sp>
        <p:nvSpPr>
          <p:cNvPr id="4" name="Text Placeholder 3"/>
          <p:cNvSpPr>
            <a:spLocks noGrp="1"/>
          </p:cNvSpPr>
          <p:nvPr>
            <p:ph type="body" sz="half" idx="2"/>
          </p:nvPr>
        </p:nvSpPr>
        <p:spPr>
          <a:xfrm>
            <a:off x="5735697" y="17175697"/>
            <a:ext cx="17556104" cy="2574925"/>
          </a:xfrm>
        </p:spPr>
        <p:txBody>
          <a:bodyPr/>
          <a:lstStyle>
            <a:lvl1pPr marL="0" indent="0">
              <a:buNone/>
              <a:defRPr sz="1100"/>
            </a:lvl1pPr>
            <a:lvl2pPr marL="365796" indent="0">
              <a:buNone/>
              <a:defRPr sz="1001"/>
            </a:lvl2pPr>
            <a:lvl3pPr marL="731592" indent="0">
              <a:buNone/>
              <a:defRPr sz="800"/>
            </a:lvl3pPr>
            <a:lvl4pPr marL="1097391" indent="0">
              <a:buNone/>
              <a:defRPr sz="701"/>
            </a:lvl4pPr>
            <a:lvl5pPr marL="1463187" indent="0">
              <a:buNone/>
              <a:defRPr sz="701"/>
            </a:lvl5pPr>
            <a:lvl6pPr marL="1828983" indent="0">
              <a:buNone/>
              <a:defRPr sz="701"/>
            </a:lvl6pPr>
            <a:lvl7pPr marL="2194779" indent="0">
              <a:buNone/>
              <a:defRPr sz="701"/>
            </a:lvl7pPr>
            <a:lvl8pPr marL="2560577" indent="0">
              <a:buNone/>
              <a:defRPr sz="701"/>
            </a:lvl8pPr>
            <a:lvl9pPr marL="2926374" indent="0">
              <a:buNone/>
              <a:defRPr sz="7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D2DD309-3B41-4FF3-B8DC-4FCAB4BBD47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0094B3"/>
            </a:gs>
          </a:gsLst>
          <a:lin ang="54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2196043" y="1951038"/>
            <a:ext cx="24868717" cy="3657600"/>
          </a:xfrm>
          <a:prstGeom prst="rect">
            <a:avLst/>
          </a:prstGeom>
          <a:noFill/>
          <a:ln w="9525">
            <a:noFill/>
            <a:miter lim="800000"/>
            <a:headEnd/>
            <a:tailEnd/>
          </a:ln>
        </p:spPr>
        <p:txBody>
          <a:bodyPr vert="horz" wrap="square" lIns="341371" tIns="170686" rIns="341371" bIns="170686" numCol="1" anchor="ctr" anchorCtr="0" compatLnSpc="1">
            <a:prstTxWarp prst="textNoShape">
              <a:avLst/>
            </a:prstTxWarp>
          </a:bodyPr>
          <a:lstStyle/>
          <a:p>
            <a:pPr lvl="0"/>
            <a:r>
              <a:rPr lang="en-US"/>
              <a:t>Click to edit Master title style</a:t>
            </a:r>
          </a:p>
        </p:txBody>
      </p:sp>
      <p:sp>
        <p:nvSpPr>
          <p:cNvPr id="16387" name="Rectangle 3"/>
          <p:cNvSpPr>
            <a:spLocks noGrp="1" noChangeArrowheads="1"/>
          </p:cNvSpPr>
          <p:nvPr>
            <p:ph type="body" idx="1"/>
          </p:nvPr>
        </p:nvSpPr>
        <p:spPr bwMode="auto">
          <a:xfrm>
            <a:off x="2196043" y="6338888"/>
            <a:ext cx="24868717" cy="13168312"/>
          </a:xfrm>
          <a:prstGeom prst="rect">
            <a:avLst/>
          </a:prstGeom>
          <a:noFill/>
          <a:ln w="9525">
            <a:noFill/>
            <a:miter lim="800000"/>
            <a:headEnd/>
            <a:tailEnd/>
          </a:ln>
        </p:spPr>
        <p:txBody>
          <a:bodyPr vert="horz" wrap="square" lIns="341371" tIns="170686" rIns="341371" bIns="17068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6042" y="19994568"/>
            <a:ext cx="6096000"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eaLnBrk="0" hangingPunct="0">
              <a:defRPr sz="5202"/>
            </a:lvl1pPr>
          </a:lstStyle>
          <a:p>
            <a:endParaRPr lang="en-US"/>
          </a:p>
        </p:txBody>
      </p:sp>
      <p:sp>
        <p:nvSpPr>
          <p:cNvPr id="1029" name="Rectangle 5"/>
          <p:cNvSpPr>
            <a:spLocks noGrp="1" noChangeArrowheads="1"/>
          </p:cNvSpPr>
          <p:nvPr>
            <p:ph type="ftr" sz="quarter" idx="3"/>
          </p:nvPr>
        </p:nvSpPr>
        <p:spPr bwMode="auto">
          <a:xfrm>
            <a:off x="9995961" y="19994568"/>
            <a:ext cx="9268883"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algn="ctr" eaLnBrk="0" hangingPunct="0">
              <a:defRPr sz="5202"/>
            </a:lvl1pPr>
          </a:lstStyle>
          <a:p>
            <a:endParaRPr lang="en-US"/>
          </a:p>
        </p:txBody>
      </p:sp>
      <p:sp>
        <p:nvSpPr>
          <p:cNvPr id="1030" name="Rectangle 6"/>
          <p:cNvSpPr>
            <a:spLocks noGrp="1" noChangeArrowheads="1"/>
          </p:cNvSpPr>
          <p:nvPr>
            <p:ph type="sldNum" sz="quarter" idx="4"/>
          </p:nvPr>
        </p:nvSpPr>
        <p:spPr bwMode="auto">
          <a:xfrm>
            <a:off x="20968759" y="19994568"/>
            <a:ext cx="6096000"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algn="r" eaLnBrk="0" hangingPunct="0">
              <a:defRPr sz="5202"/>
            </a:lvl1pPr>
          </a:lstStyle>
          <a:p>
            <a:fld id="{6F4796FD-0FB1-4177-94B2-673C54E5CC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413466" rtl="0" eaLnBrk="0" fontAlgn="base" hangingPunct="0">
        <a:spcBef>
          <a:spcPct val="0"/>
        </a:spcBef>
        <a:spcAft>
          <a:spcPct val="0"/>
        </a:spcAft>
        <a:defRPr sz="16403">
          <a:solidFill>
            <a:schemeClr val="tx2"/>
          </a:solidFill>
          <a:latin typeface="+mj-lt"/>
          <a:ea typeface="+mj-ea"/>
          <a:cs typeface="+mj-cs"/>
        </a:defRPr>
      </a:lvl1pPr>
      <a:lvl2pPr algn="ctr" defTabSz="3413466" rtl="0" eaLnBrk="0" fontAlgn="base" hangingPunct="0">
        <a:spcBef>
          <a:spcPct val="0"/>
        </a:spcBef>
        <a:spcAft>
          <a:spcPct val="0"/>
        </a:spcAft>
        <a:defRPr sz="16403">
          <a:solidFill>
            <a:schemeClr val="tx2"/>
          </a:solidFill>
          <a:latin typeface="Times New Roman" pitchFamily="18" charset="0"/>
        </a:defRPr>
      </a:lvl2pPr>
      <a:lvl3pPr algn="ctr" defTabSz="3413466" rtl="0" eaLnBrk="0" fontAlgn="base" hangingPunct="0">
        <a:spcBef>
          <a:spcPct val="0"/>
        </a:spcBef>
        <a:spcAft>
          <a:spcPct val="0"/>
        </a:spcAft>
        <a:defRPr sz="16403">
          <a:solidFill>
            <a:schemeClr val="tx2"/>
          </a:solidFill>
          <a:latin typeface="Times New Roman" pitchFamily="18" charset="0"/>
        </a:defRPr>
      </a:lvl3pPr>
      <a:lvl4pPr algn="ctr" defTabSz="3413466" rtl="0" eaLnBrk="0" fontAlgn="base" hangingPunct="0">
        <a:spcBef>
          <a:spcPct val="0"/>
        </a:spcBef>
        <a:spcAft>
          <a:spcPct val="0"/>
        </a:spcAft>
        <a:defRPr sz="16403">
          <a:solidFill>
            <a:schemeClr val="tx2"/>
          </a:solidFill>
          <a:latin typeface="Times New Roman" pitchFamily="18" charset="0"/>
        </a:defRPr>
      </a:lvl4pPr>
      <a:lvl5pPr algn="ctr" defTabSz="3413466" rtl="0" eaLnBrk="0" fontAlgn="base" hangingPunct="0">
        <a:spcBef>
          <a:spcPct val="0"/>
        </a:spcBef>
        <a:spcAft>
          <a:spcPct val="0"/>
        </a:spcAft>
        <a:defRPr sz="16403">
          <a:solidFill>
            <a:schemeClr val="tx2"/>
          </a:solidFill>
          <a:latin typeface="Times New Roman" pitchFamily="18" charset="0"/>
        </a:defRPr>
      </a:lvl5pPr>
      <a:lvl6pPr marL="365796" algn="ctr" defTabSz="3414102" rtl="0" eaLnBrk="0" fontAlgn="base" hangingPunct="0">
        <a:spcBef>
          <a:spcPct val="0"/>
        </a:spcBef>
        <a:spcAft>
          <a:spcPct val="0"/>
        </a:spcAft>
        <a:defRPr sz="16403">
          <a:solidFill>
            <a:schemeClr val="tx2"/>
          </a:solidFill>
          <a:latin typeface="Times New Roman" pitchFamily="18" charset="0"/>
        </a:defRPr>
      </a:lvl6pPr>
      <a:lvl7pPr marL="731592" algn="ctr" defTabSz="3414102" rtl="0" eaLnBrk="0" fontAlgn="base" hangingPunct="0">
        <a:spcBef>
          <a:spcPct val="0"/>
        </a:spcBef>
        <a:spcAft>
          <a:spcPct val="0"/>
        </a:spcAft>
        <a:defRPr sz="16403">
          <a:solidFill>
            <a:schemeClr val="tx2"/>
          </a:solidFill>
          <a:latin typeface="Times New Roman" pitchFamily="18" charset="0"/>
        </a:defRPr>
      </a:lvl7pPr>
      <a:lvl8pPr marL="1097391" algn="ctr" defTabSz="3414102" rtl="0" eaLnBrk="0" fontAlgn="base" hangingPunct="0">
        <a:spcBef>
          <a:spcPct val="0"/>
        </a:spcBef>
        <a:spcAft>
          <a:spcPct val="0"/>
        </a:spcAft>
        <a:defRPr sz="16403">
          <a:solidFill>
            <a:schemeClr val="tx2"/>
          </a:solidFill>
          <a:latin typeface="Times New Roman" pitchFamily="18" charset="0"/>
        </a:defRPr>
      </a:lvl8pPr>
      <a:lvl9pPr marL="1463187" algn="ctr" defTabSz="3414102" rtl="0" eaLnBrk="0" fontAlgn="base" hangingPunct="0">
        <a:spcBef>
          <a:spcPct val="0"/>
        </a:spcBef>
        <a:spcAft>
          <a:spcPct val="0"/>
        </a:spcAft>
        <a:defRPr sz="16403">
          <a:solidFill>
            <a:schemeClr val="tx2"/>
          </a:solidFill>
          <a:latin typeface="Times New Roman" pitchFamily="18" charset="0"/>
        </a:defRPr>
      </a:lvl9pPr>
    </p:titleStyle>
    <p:bodyStyle>
      <a:lvl1pPr marL="1279653" indent="-1279653" algn="l" defTabSz="3413466" rtl="0" eaLnBrk="0" fontAlgn="base" hangingPunct="0">
        <a:spcBef>
          <a:spcPct val="20000"/>
        </a:spcBef>
        <a:spcAft>
          <a:spcPct val="0"/>
        </a:spcAft>
        <a:buChar char="•"/>
        <a:defRPr sz="11901">
          <a:solidFill>
            <a:schemeClr val="tx1"/>
          </a:solidFill>
          <a:latin typeface="+mn-lt"/>
          <a:ea typeface="+mn-ea"/>
          <a:cs typeface="+mn-cs"/>
        </a:defRPr>
      </a:lvl1pPr>
      <a:lvl2pPr marL="2773641" indent="-1066908" algn="l" defTabSz="3413466" rtl="0" eaLnBrk="0" fontAlgn="base" hangingPunct="0">
        <a:spcBef>
          <a:spcPct val="20000"/>
        </a:spcBef>
        <a:spcAft>
          <a:spcPct val="0"/>
        </a:spcAft>
        <a:buChar char="–"/>
        <a:defRPr sz="10500">
          <a:solidFill>
            <a:schemeClr val="tx1"/>
          </a:solidFill>
          <a:latin typeface="+mn-lt"/>
        </a:defRPr>
      </a:lvl2pPr>
      <a:lvl3pPr marL="4267626" indent="-852573" algn="l" defTabSz="3413466" rtl="0" eaLnBrk="0" fontAlgn="base" hangingPunct="0">
        <a:spcBef>
          <a:spcPct val="20000"/>
        </a:spcBef>
        <a:spcAft>
          <a:spcPct val="0"/>
        </a:spcAft>
        <a:buChar char="•"/>
        <a:defRPr sz="9000">
          <a:solidFill>
            <a:schemeClr val="tx1"/>
          </a:solidFill>
          <a:latin typeface="+mn-lt"/>
        </a:defRPr>
      </a:lvl3pPr>
      <a:lvl4pPr marL="5974361" indent="-852573" algn="l" defTabSz="3413466" rtl="0" eaLnBrk="0" fontAlgn="base" hangingPunct="0">
        <a:spcBef>
          <a:spcPct val="20000"/>
        </a:spcBef>
        <a:spcAft>
          <a:spcPct val="0"/>
        </a:spcAft>
        <a:buChar char="–"/>
        <a:defRPr sz="7401">
          <a:solidFill>
            <a:schemeClr val="tx1"/>
          </a:solidFill>
          <a:latin typeface="+mn-lt"/>
        </a:defRPr>
      </a:lvl4pPr>
      <a:lvl5pPr marL="7681094" indent="-852573" algn="l" defTabSz="3413466" rtl="0" eaLnBrk="0" fontAlgn="base" hangingPunct="0">
        <a:spcBef>
          <a:spcPct val="20000"/>
        </a:spcBef>
        <a:spcAft>
          <a:spcPct val="0"/>
        </a:spcAft>
        <a:buChar char="»"/>
        <a:defRPr sz="7401">
          <a:solidFill>
            <a:schemeClr val="tx1"/>
          </a:solidFill>
          <a:latin typeface="+mn-lt"/>
        </a:defRPr>
      </a:lvl5pPr>
      <a:lvl6pPr marL="8047524" indent="-853524" algn="l" defTabSz="3414102" rtl="0" eaLnBrk="0" fontAlgn="base" hangingPunct="0">
        <a:spcBef>
          <a:spcPct val="20000"/>
        </a:spcBef>
        <a:spcAft>
          <a:spcPct val="0"/>
        </a:spcAft>
        <a:buChar char="»"/>
        <a:defRPr sz="7401">
          <a:solidFill>
            <a:schemeClr val="tx1"/>
          </a:solidFill>
          <a:latin typeface="+mn-lt"/>
        </a:defRPr>
      </a:lvl6pPr>
      <a:lvl7pPr marL="8413320" indent="-853524" algn="l" defTabSz="3414102" rtl="0" eaLnBrk="0" fontAlgn="base" hangingPunct="0">
        <a:spcBef>
          <a:spcPct val="20000"/>
        </a:spcBef>
        <a:spcAft>
          <a:spcPct val="0"/>
        </a:spcAft>
        <a:buChar char="»"/>
        <a:defRPr sz="7401">
          <a:solidFill>
            <a:schemeClr val="tx1"/>
          </a:solidFill>
          <a:latin typeface="+mn-lt"/>
        </a:defRPr>
      </a:lvl7pPr>
      <a:lvl8pPr marL="8779119" indent="-853524" algn="l" defTabSz="3414102" rtl="0" eaLnBrk="0" fontAlgn="base" hangingPunct="0">
        <a:spcBef>
          <a:spcPct val="20000"/>
        </a:spcBef>
        <a:spcAft>
          <a:spcPct val="0"/>
        </a:spcAft>
        <a:buChar char="»"/>
        <a:defRPr sz="7401">
          <a:solidFill>
            <a:schemeClr val="tx1"/>
          </a:solidFill>
          <a:latin typeface="+mn-lt"/>
        </a:defRPr>
      </a:lvl8pPr>
      <a:lvl9pPr marL="9144915" indent="-853524" algn="l" defTabSz="3414102" rtl="0" eaLnBrk="0" fontAlgn="base" hangingPunct="0">
        <a:spcBef>
          <a:spcPct val="20000"/>
        </a:spcBef>
        <a:spcAft>
          <a:spcPct val="0"/>
        </a:spcAft>
        <a:buChar char="»"/>
        <a:defRPr sz="7401">
          <a:solidFill>
            <a:schemeClr val="tx1"/>
          </a:solidFill>
          <a:latin typeface="+mn-lt"/>
        </a:defRPr>
      </a:lvl9pPr>
    </p:bodyStyle>
    <p:otherStyle>
      <a:defPPr>
        <a:defRPr lang="en-US"/>
      </a:defPPr>
      <a:lvl1pPr marL="0" algn="l" defTabSz="731592" rtl="0" eaLnBrk="1" latinLnBrk="0" hangingPunct="1">
        <a:defRPr sz="1400" kern="1200">
          <a:solidFill>
            <a:schemeClr val="tx1"/>
          </a:solidFill>
          <a:latin typeface="+mn-lt"/>
          <a:ea typeface="+mn-ea"/>
          <a:cs typeface="+mn-cs"/>
        </a:defRPr>
      </a:lvl1pPr>
      <a:lvl2pPr marL="365796" algn="l" defTabSz="731592" rtl="0" eaLnBrk="1" latinLnBrk="0" hangingPunct="1">
        <a:defRPr sz="1400" kern="1200">
          <a:solidFill>
            <a:schemeClr val="tx1"/>
          </a:solidFill>
          <a:latin typeface="+mn-lt"/>
          <a:ea typeface="+mn-ea"/>
          <a:cs typeface="+mn-cs"/>
        </a:defRPr>
      </a:lvl2pPr>
      <a:lvl3pPr marL="731592" algn="l" defTabSz="731592" rtl="0" eaLnBrk="1" latinLnBrk="0" hangingPunct="1">
        <a:defRPr sz="1400" kern="1200">
          <a:solidFill>
            <a:schemeClr val="tx1"/>
          </a:solidFill>
          <a:latin typeface="+mn-lt"/>
          <a:ea typeface="+mn-ea"/>
          <a:cs typeface="+mn-cs"/>
        </a:defRPr>
      </a:lvl3pPr>
      <a:lvl4pPr marL="1097391" algn="l" defTabSz="731592" rtl="0" eaLnBrk="1" latinLnBrk="0" hangingPunct="1">
        <a:defRPr sz="1400" kern="1200">
          <a:solidFill>
            <a:schemeClr val="tx1"/>
          </a:solidFill>
          <a:latin typeface="+mn-lt"/>
          <a:ea typeface="+mn-ea"/>
          <a:cs typeface="+mn-cs"/>
        </a:defRPr>
      </a:lvl4pPr>
      <a:lvl5pPr marL="1463187" algn="l" defTabSz="731592" rtl="0" eaLnBrk="1" latinLnBrk="0" hangingPunct="1">
        <a:defRPr sz="1400" kern="1200">
          <a:solidFill>
            <a:schemeClr val="tx1"/>
          </a:solidFill>
          <a:latin typeface="+mn-lt"/>
          <a:ea typeface="+mn-ea"/>
          <a:cs typeface="+mn-cs"/>
        </a:defRPr>
      </a:lvl5pPr>
      <a:lvl6pPr marL="1828983" algn="l" defTabSz="731592" rtl="0" eaLnBrk="1" latinLnBrk="0" hangingPunct="1">
        <a:defRPr sz="1400" kern="1200">
          <a:solidFill>
            <a:schemeClr val="tx1"/>
          </a:solidFill>
          <a:latin typeface="+mn-lt"/>
          <a:ea typeface="+mn-ea"/>
          <a:cs typeface="+mn-cs"/>
        </a:defRPr>
      </a:lvl6pPr>
      <a:lvl7pPr marL="2194779" algn="l" defTabSz="731592" rtl="0" eaLnBrk="1" latinLnBrk="0" hangingPunct="1">
        <a:defRPr sz="1400" kern="1200">
          <a:solidFill>
            <a:schemeClr val="tx1"/>
          </a:solidFill>
          <a:latin typeface="+mn-lt"/>
          <a:ea typeface="+mn-ea"/>
          <a:cs typeface="+mn-cs"/>
        </a:defRPr>
      </a:lvl7pPr>
      <a:lvl8pPr marL="2560577" algn="l" defTabSz="731592" rtl="0" eaLnBrk="1" latinLnBrk="0" hangingPunct="1">
        <a:defRPr sz="1400" kern="1200">
          <a:solidFill>
            <a:schemeClr val="tx1"/>
          </a:solidFill>
          <a:latin typeface="+mn-lt"/>
          <a:ea typeface="+mn-ea"/>
          <a:cs typeface="+mn-cs"/>
        </a:defRPr>
      </a:lvl8pPr>
      <a:lvl9pPr marL="2926374" algn="l" defTabSz="731592"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0" y="0"/>
            <a:ext cx="29260800" cy="22250400"/>
          </a:xfrm>
          <a:prstGeom prst="rect">
            <a:avLst/>
          </a:prstGeom>
        </p:spPr>
      </p:pic>
      <p:sp>
        <p:nvSpPr>
          <p:cNvPr id="2050" name="Rectangle 144"/>
          <p:cNvSpPr>
            <a:spLocks noChangeArrowheads="1"/>
          </p:cNvSpPr>
          <p:nvPr/>
        </p:nvSpPr>
        <p:spPr bwMode="auto">
          <a:xfrm>
            <a:off x="10340285" y="4577632"/>
            <a:ext cx="11129640" cy="14206436"/>
          </a:xfrm>
          <a:prstGeom prst="rect">
            <a:avLst/>
          </a:prstGeom>
          <a:solidFill>
            <a:schemeClr val="bg1"/>
          </a:solidFill>
          <a:ln>
            <a:noFill/>
          </a:ln>
          <a:effectLst/>
        </p:spPr>
        <p:txBody>
          <a:bodyPr lIns="288000" tIns="288000" rIns="288000" bIns="288000"/>
          <a:lstStyle/>
          <a:p>
            <a:pPr marL="0" marR="0" indent="0" defTabSz="914400" eaLnBrk="0" latinLnBrk="0" hangingPunct="0">
              <a:lnSpc>
                <a:spcPct val="100000"/>
              </a:lnSpc>
              <a:buClrTx/>
              <a:buSzTx/>
              <a:buFontTx/>
              <a:buNone/>
              <a:tabLst/>
            </a:pPr>
            <a:r>
              <a:rPr lang="en-US" sz="3600" b="1" u="sng" dirty="0">
                <a:solidFill>
                  <a:schemeClr val="accent4">
                    <a:lumMod val="75000"/>
                  </a:schemeClr>
                </a:solidFill>
                <a:latin typeface="Verdana" panose="020B0604030504040204" pitchFamily="34" charset="0"/>
                <a:ea typeface="Verdana" panose="020B0604030504040204" pitchFamily="34" charset="0"/>
                <a:cs typeface="Verdana" panose="020B0604030504040204" pitchFamily="34" charset="0"/>
              </a:rPr>
              <a:t>Case Summary</a:t>
            </a:r>
            <a:endParaRPr lang="en-US" sz="3600" b="1" u="sng" dirty="0">
              <a:latin typeface="Verdana" panose="020B0604030504040204" pitchFamily="34" charset="0"/>
              <a:ea typeface="Verdana" panose="020B0604030504040204" pitchFamily="34" charset="0"/>
              <a:cs typeface="Verdana" panose="020B0604030504040204" pitchFamily="34" charset="0"/>
            </a:endParaRPr>
          </a:p>
          <a:p>
            <a:endParaRPr lang="en-US" sz="33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300" dirty="0">
                <a:effectLst/>
                <a:latin typeface="Calibri" panose="020F0502020204030204" pitchFamily="34" charset="0"/>
                <a:ea typeface="Calibri" panose="020F0502020204030204" pitchFamily="34" charset="0"/>
                <a:cs typeface="Times New Roman" panose="02020603050405020304" pitchFamily="18" charset="0"/>
              </a:rPr>
              <a:t>We present a 66 y/o male with chronic alcohol abuse and severe aortic regurgitation who presented to Riverside Medical Center after completion of an outpatient echocardiogram showing concern for right ventricular thrombus.</a:t>
            </a:r>
            <a:r>
              <a:rPr lang="en-US" sz="3300" dirty="0">
                <a:effectLst/>
              </a:rPr>
              <a:t> </a:t>
            </a:r>
            <a:r>
              <a:rPr lang="en-US" sz="3300" kern="100" dirty="0">
                <a:effectLst/>
                <a:latin typeface="Calibri" panose="020F0502020204030204" pitchFamily="34" charset="0"/>
                <a:ea typeface="Calibri" panose="020F0502020204030204" pitchFamily="34" charset="0"/>
                <a:cs typeface="Times New Roman" panose="02020603050405020304" pitchFamily="18" charset="0"/>
              </a:rPr>
              <a:t>On presentation, labs showed transaminitis with ALT 30, AST 69 and </a:t>
            </a:r>
            <a:r>
              <a:rPr lang="en-US" sz="3300" kern="100" dirty="0" err="1">
                <a:effectLst/>
                <a:latin typeface="Calibri" panose="020F0502020204030204" pitchFamily="34" charset="0"/>
                <a:ea typeface="Calibri" panose="020F0502020204030204" pitchFamily="34" charset="0"/>
                <a:cs typeface="Times New Roman" panose="02020603050405020304" pitchFamily="18" charset="0"/>
              </a:rPr>
              <a:t>Tbil</a:t>
            </a:r>
            <a:r>
              <a:rPr lang="en-US" sz="3300" kern="100" dirty="0">
                <a:effectLst/>
                <a:latin typeface="Calibri" panose="020F0502020204030204" pitchFamily="34" charset="0"/>
                <a:ea typeface="Calibri" panose="020F0502020204030204" pitchFamily="34" charset="0"/>
                <a:cs typeface="Times New Roman" panose="02020603050405020304" pitchFamily="18" charset="0"/>
              </a:rPr>
              <a:t> 1.6 concerning for alcoholic liver injury. Platelet level was 96 and INR elevated to 1.25. CTA chest and abdomen was completed showing a nodular contour of liver concerning for cirrhosis, esophageal varices, and a 3.9 cm heterogenous mass in the left hepatic lobe. Transesophageal echocardiogram and left heart catheterization were completed showing a 2.9 x 5.1 cm highly mobile, lobular mass attached to the intra-atrial septum possibly extending from the IVC concerning for thrombus. The patient was started on a heparin drip for anticoagulation and transferred to a tertiary care center with cardiothoracic surgery capabilities for thrombectomy as well as transthoracic aortic valve replacement due to severe aortic stenosis with aortic valve area of 1.1 cm . MRI liver completed which uncovered multifocal tumor burden in left hepatic lobe as well as tumor thrombus in left portal vein and perihilar portal venous confluence. AFP level was &gt;2000. Repeat transesophageal echocardiogram was completed with updated read showing mass concerning for metastatic spread of HCC. CT surgery was aborted given patient prognosis. </a:t>
            </a:r>
          </a:p>
          <a:p>
            <a:endParaRPr lang="en-US" sz="3600" b="1" u="sng" dirty="0">
              <a:latin typeface="Verdana" panose="020B0604030504040204" pitchFamily="34" charset="0"/>
              <a:ea typeface="Verdana" panose="020B0604030504040204" pitchFamily="34" charset="0"/>
              <a:cs typeface="Verdana" panose="020B0604030504040204" pitchFamily="34" charset="0"/>
            </a:endParaRPr>
          </a:p>
        </p:txBody>
      </p:sp>
      <p:sp>
        <p:nvSpPr>
          <p:cNvPr id="2052" name="Text Box 2"/>
          <p:cNvSpPr txBox="1">
            <a:spLocks noChangeArrowheads="1"/>
          </p:cNvSpPr>
          <p:nvPr/>
        </p:nvSpPr>
        <p:spPr bwMode="auto">
          <a:xfrm>
            <a:off x="3054881" y="-21844"/>
            <a:ext cx="21259801" cy="4566141"/>
          </a:xfrm>
          <a:prstGeom prst="rect">
            <a:avLst/>
          </a:prstGeom>
          <a:noFill/>
          <a:ln>
            <a:noFill/>
          </a:ln>
          <a:effectLst/>
        </p:spPr>
        <p:txBody>
          <a:bodyPr wrap="square" lIns="432000" tIns="432000" rIns="432000" bIns="432000">
            <a:spAutoFit/>
          </a:bodyPr>
          <a:lstStyle>
            <a:lvl1pPr>
              <a:tabLst>
                <a:tab pos="5591175" algn="l"/>
              </a:tabLst>
              <a:defRPr sz="1900">
                <a:solidFill>
                  <a:schemeClr val="tx1"/>
                </a:solidFill>
                <a:latin typeface="Times New Roman" pitchFamily="18" charset="0"/>
              </a:defRPr>
            </a:lvl1pPr>
            <a:lvl2pPr marL="742950" indent="-285750">
              <a:tabLst>
                <a:tab pos="5591175" algn="l"/>
              </a:tabLst>
              <a:defRPr sz="1900">
                <a:solidFill>
                  <a:schemeClr val="tx1"/>
                </a:solidFill>
                <a:latin typeface="Times New Roman" pitchFamily="18" charset="0"/>
              </a:defRPr>
            </a:lvl2pPr>
            <a:lvl3pPr marL="1143000" indent="-228600">
              <a:tabLst>
                <a:tab pos="5591175" algn="l"/>
              </a:tabLst>
              <a:defRPr sz="1900">
                <a:solidFill>
                  <a:schemeClr val="tx1"/>
                </a:solidFill>
                <a:latin typeface="Times New Roman" pitchFamily="18" charset="0"/>
              </a:defRPr>
            </a:lvl3pPr>
            <a:lvl4pPr marL="1600200" indent="-228600">
              <a:tabLst>
                <a:tab pos="5591175" algn="l"/>
              </a:tabLst>
              <a:defRPr sz="1900">
                <a:solidFill>
                  <a:schemeClr val="tx1"/>
                </a:solidFill>
                <a:latin typeface="Times New Roman" pitchFamily="18" charset="0"/>
              </a:defRPr>
            </a:lvl4pPr>
            <a:lvl5pPr marL="2057400" indent="-228600">
              <a:tabLst>
                <a:tab pos="5591175" algn="l"/>
              </a:tabLst>
              <a:defRPr sz="1900">
                <a:solidFill>
                  <a:schemeClr val="tx1"/>
                </a:solidFill>
                <a:latin typeface="Times New Roman" pitchFamily="18" charset="0"/>
              </a:defRPr>
            </a:lvl5pPr>
            <a:lvl6pPr marL="2514600" indent="-228600" eaLnBrk="0" fontAlgn="base" hangingPunct="0">
              <a:spcBef>
                <a:spcPct val="0"/>
              </a:spcBef>
              <a:spcAft>
                <a:spcPct val="0"/>
              </a:spcAft>
              <a:tabLst>
                <a:tab pos="5591175" algn="l"/>
              </a:tabLst>
              <a:defRPr sz="1900">
                <a:solidFill>
                  <a:schemeClr val="tx1"/>
                </a:solidFill>
                <a:latin typeface="Times New Roman" pitchFamily="18" charset="0"/>
              </a:defRPr>
            </a:lvl6pPr>
            <a:lvl7pPr marL="2971800" indent="-228600" eaLnBrk="0" fontAlgn="base" hangingPunct="0">
              <a:spcBef>
                <a:spcPct val="0"/>
              </a:spcBef>
              <a:spcAft>
                <a:spcPct val="0"/>
              </a:spcAft>
              <a:tabLst>
                <a:tab pos="5591175" algn="l"/>
              </a:tabLst>
              <a:defRPr sz="1900">
                <a:solidFill>
                  <a:schemeClr val="tx1"/>
                </a:solidFill>
                <a:latin typeface="Times New Roman" pitchFamily="18" charset="0"/>
              </a:defRPr>
            </a:lvl7pPr>
            <a:lvl8pPr marL="3429000" indent="-228600" eaLnBrk="0" fontAlgn="base" hangingPunct="0">
              <a:spcBef>
                <a:spcPct val="0"/>
              </a:spcBef>
              <a:spcAft>
                <a:spcPct val="0"/>
              </a:spcAft>
              <a:tabLst>
                <a:tab pos="5591175" algn="l"/>
              </a:tabLst>
              <a:defRPr sz="1900">
                <a:solidFill>
                  <a:schemeClr val="tx1"/>
                </a:solidFill>
                <a:latin typeface="Times New Roman" pitchFamily="18" charset="0"/>
              </a:defRPr>
            </a:lvl8pPr>
            <a:lvl9pPr marL="3886200" indent="-228600" eaLnBrk="0" fontAlgn="base" hangingPunct="0">
              <a:spcBef>
                <a:spcPct val="0"/>
              </a:spcBef>
              <a:spcAft>
                <a:spcPct val="0"/>
              </a:spcAft>
              <a:tabLst>
                <a:tab pos="5591175" algn="l"/>
              </a:tabLst>
              <a:defRPr sz="1900">
                <a:solidFill>
                  <a:schemeClr val="tx1"/>
                </a:solidFill>
                <a:latin typeface="Times New Roman" pitchFamily="18" charset="0"/>
              </a:defRPr>
            </a:lvl9pPr>
          </a:lstStyle>
          <a:p>
            <a:pPr algn="ctr">
              <a:defRPr/>
            </a:pPr>
            <a:r>
              <a:rPr lang="en-US" sz="8001" b="1" i="1" dirty="0">
                <a:solidFill>
                  <a:schemeClr val="bg1"/>
                </a:solidFill>
                <a:effectLst>
                  <a:outerShdw blurRad="38100" dist="38100" dir="2700000" algn="tl">
                    <a:srgbClr val="C0C0C0"/>
                  </a:outerShdw>
                </a:effectLst>
                <a:latin typeface="Arial" panose="020B0604020202020204" pitchFamily="34" charset="0"/>
                <a:ea typeface="Calibri" panose="020F0502020204030204" pitchFamily="34" charset="0"/>
                <a:cs typeface="Arial" panose="020B0604020202020204" pitchFamily="34" charset="0"/>
              </a:rPr>
              <a:t>An RV Thrombus: Metastatic Hepatocellular Carcinoma</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8001" b="1" i="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 </a:t>
            </a:r>
          </a:p>
          <a:p>
            <a:pPr algn="ctr">
              <a:buFont typeface="Arial" charset="0"/>
              <a:buNone/>
              <a:defRPr/>
            </a:pPr>
            <a:r>
              <a:rPr lang="en-US" sz="8001" b="1" i="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 </a:t>
            </a:r>
          </a:p>
        </p:txBody>
      </p:sp>
      <p:sp>
        <p:nvSpPr>
          <p:cNvPr id="2053" name="Text Box 4"/>
          <p:cNvSpPr txBox="1">
            <a:spLocks noChangeArrowheads="1"/>
          </p:cNvSpPr>
          <p:nvPr/>
        </p:nvSpPr>
        <p:spPr bwMode="auto">
          <a:xfrm>
            <a:off x="2767750" y="3084836"/>
            <a:ext cx="21640800" cy="1770062"/>
          </a:xfrm>
          <a:prstGeom prst="rect">
            <a:avLst/>
          </a:prstGeom>
          <a:noFill/>
          <a:ln>
            <a:noFill/>
          </a:ln>
          <a:effectLst/>
        </p:spPr>
        <p:txBody>
          <a:bodyPr lIns="288000" tIns="288000" rIns="288000" bIns="288000"/>
          <a:lstStyle>
            <a:lvl1pPr>
              <a:defRPr sz="1900">
                <a:solidFill>
                  <a:schemeClr val="tx1"/>
                </a:solidFill>
                <a:latin typeface="Times New Roman" pitchFamily="18" charset="0"/>
              </a:defRPr>
            </a:lvl1pPr>
            <a:lvl2pPr marL="742950" indent="-285750">
              <a:defRPr sz="1900">
                <a:solidFill>
                  <a:schemeClr val="tx1"/>
                </a:solidFill>
                <a:latin typeface="Times New Roman" pitchFamily="18" charset="0"/>
              </a:defRPr>
            </a:lvl2pPr>
            <a:lvl3pPr marL="1143000" indent="-228600">
              <a:defRPr sz="1900">
                <a:solidFill>
                  <a:schemeClr val="tx1"/>
                </a:solidFill>
                <a:latin typeface="Times New Roman" pitchFamily="18" charset="0"/>
              </a:defRPr>
            </a:lvl3pPr>
            <a:lvl4pPr marL="1600200" indent="-228600">
              <a:defRPr sz="1900">
                <a:solidFill>
                  <a:schemeClr val="tx1"/>
                </a:solidFill>
                <a:latin typeface="Times New Roman" pitchFamily="18" charset="0"/>
              </a:defRPr>
            </a:lvl4pPr>
            <a:lvl5pPr marL="2057400" indent="-228600">
              <a:defRPr sz="1900">
                <a:solidFill>
                  <a:schemeClr val="tx1"/>
                </a:solidFill>
                <a:latin typeface="Times New Roman" pitchFamily="18" charset="0"/>
              </a:defRPr>
            </a:lvl5pPr>
            <a:lvl6pPr marL="2514600" indent="-228600" eaLnBrk="0" fontAlgn="base" hangingPunct="0">
              <a:spcBef>
                <a:spcPct val="0"/>
              </a:spcBef>
              <a:spcAft>
                <a:spcPct val="0"/>
              </a:spcAft>
              <a:defRPr sz="1900">
                <a:solidFill>
                  <a:schemeClr val="tx1"/>
                </a:solidFill>
                <a:latin typeface="Times New Roman" pitchFamily="18" charset="0"/>
              </a:defRPr>
            </a:lvl6pPr>
            <a:lvl7pPr marL="2971800" indent="-228600" eaLnBrk="0" fontAlgn="base" hangingPunct="0">
              <a:spcBef>
                <a:spcPct val="0"/>
              </a:spcBef>
              <a:spcAft>
                <a:spcPct val="0"/>
              </a:spcAft>
              <a:defRPr sz="1900">
                <a:solidFill>
                  <a:schemeClr val="tx1"/>
                </a:solidFill>
                <a:latin typeface="Times New Roman" pitchFamily="18" charset="0"/>
              </a:defRPr>
            </a:lvl7pPr>
            <a:lvl8pPr marL="3429000" indent="-228600" eaLnBrk="0" fontAlgn="base" hangingPunct="0">
              <a:spcBef>
                <a:spcPct val="0"/>
              </a:spcBef>
              <a:spcAft>
                <a:spcPct val="0"/>
              </a:spcAft>
              <a:defRPr sz="1900">
                <a:solidFill>
                  <a:schemeClr val="tx1"/>
                </a:solidFill>
                <a:latin typeface="Times New Roman" pitchFamily="18" charset="0"/>
              </a:defRPr>
            </a:lvl8pPr>
            <a:lvl9pPr marL="3886200" indent="-228600" eaLnBrk="0" fontAlgn="base" hangingPunct="0">
              <a:spcBef>
                <a:spcPct val="0"/>
              </a:spcBef>
              <a:spcAft>
                <a:spcPct val="0"/>
              </a:spcAft>
              <a:defRPr sz="1900">
                <a:solidFill>
                  <a:schemeClr val="tx1"/>
                </a:solidFill>
                <a:latin typeface="Times New Roman" pitchFamily="18" charset="0"/>
              </a:defRPr>
            </a:lvl9pPr>
          </a:lstStyle>
          <a:p>
            <a:pPr algn="ctr" eaLnBrk="0" hangingPunct="0">
              <a:defRPr/>
            </a:pPr>
            <a:r>
              <a:rPr lang="en-GB" sz="4400" b="1" i="1" dirty="0">
                <a:solidFill>
                  <a:schemeClr val="bg1"/>
                </a:solidFill>
                <a:latin typeface="+mj-lt"/>
                <a:cs typeface="Arial" panose="020B0604020202020204" pitchFamily="34" charset="0"/>
              </a:rPr>
              <a:t>Kyle Hamann, DO; Vijay Kata DO; Dhruv Joshi, DO, </a:t>
            </a:r>
            <a:r>
              <a:rPr lang="en-GB" sz="4400" b="1" i="1" dirty="0" err="1">
                <a:solidFill>
                  <a:schemeClr val="bg1"/>
                </a:solidFill>
                <a:latin typeface="+mj-lt"/>
                <a:cs typeface="Arial" panose="020B0604020202020204" pitchFamily="34" charset="0"/>
              </a:rPr>
              <a:t>Nha</a:t>
            </a:r>
            <a:r>
              <a:rPr lang="en-GB" sz="4400" b="1" i="1" dirty="0">
                <a:solidFill>
                  <a:schemeClr val="bg1"/>
                </a:solidFill>
                <a:latin typeface="+mj-lt"/>
                <a:cs typeface="Arial" panose="020B0604020202020204" pitchFamily="34" charset="0"/>
              </a:rPr>
              <a:t> Huynh, DO</a:t>
            </a:r>
          </a:p>
        </p:txBody>
      </p:sp>
      <p:sp>
        <p:nvSpPr>
          <p:cNvPr id="2060" name="Text Box 122"/>
          <p:cNvSpPr txBox="1">
            <a:spLocks noChangeArrowheads="1"/>
          </p:cNvSpPr>
          <p:nvPr/>
        </p:nvSpPr>
        <p:spPr bwMode="auto">
          <a:xfrm>
            <a:off x="304800" y="4572013"/>
            <a:ext cx="9501213" cy="8686800"/>
          </a:xfrm>
          <a:prstGeom prst="rect">
            <a:avLst/>
          </a:prstGeom>
          <a:solidFill>
            <a:schemeClr val="bg1"/>
          </a:solidFill>
          <a:ln>
            <a:noFill/>
          </a:ln>
          <a:effectLst/>
        </p:spPr>
        <p:txBody>
          <a:bodyPr wrap="square" lIns="73152" tIns="36576" rIns="73152" bIns="36576">
            <a:spAutoFit/>
          </a:bodyPr>
          <a:lstStyle>
            <a:lvl1pPr defTabSz="4703763">
              <a:defRPr sz="1900">
                <a:solidFill>
                  <a:schemeClr val="tx1"/>
                </a:solidFill>
                <a:latin typeface="Times New Roman" pitchFamily="18" charset="0"/>
              </a:defRPr>
            </a:lvl1pPr>
            <a:lvl2pPr marL="742950" indent="-285750" defTabSz="4703763">
              <a:defRPr sz="1900">
                <a:solidFill>
                  <a:schemeClr val="tx1"/>
                </a:solidFill>
                <a:latin typeface="Times New Roman" pitchFamily="18" charset="0"/>
              </a:defRPr>
            </a:lvl2pPr>
            <a:lvl3pPr marL="1143000" indent="-228600" defTabSz="4703763">
              <a:defRPr sz="1900">
                <a:solidFill>
                  <a:schemeClr val="tx1"/>
                </a:solidFill>
                <a:latin typeface="Times New Roman" pitchFamily="18" charset="0"/>
              </a:defRPr>
            </a:lvl3pPr>
            <a:lvl4pPr marL="1600200" indent="-228600" defTabSz="4703763">
              <a:defRPr sz="1900">
                <a:solidFill>
                  <a:schemeClr val="tx1"/>
                </a:solidFill>
                <a:latin typeface="Times New Roman" pitchFamily="18" charset="0"/>
              </a:defRPr>
            </a:lvl4pPr>
            <a:lvl5pPr marL="2057400" indent="-228600" defTabSz="4703763">
              <a:defRPr sz="1900">
                <a:solidFill>
                  <a:schemeClr val="tx1"/>
                </a:solidFill>
                <a:latin typeface="Times New Roman" pitchFamily="18" charset="0"/>
              </a:defRPr>
            </a:lvl5pPr>
            <a:lvl6pPr marL="2514600" indent="-228600" defTabSz="4703763" eaLnBrk="0" fontAlgn="base" hangingPunct="0">
              <a:spcBef>
                <a:spcPct val="0"/>
              </a:spcBef>
              <a:spcAft>
                <a:spcPct val="0"/>
              </a:spcAft>
              <a:defRPr sz="1900">
                <a:solidFill>
                  <a:schemeClr val="tx1"/>
                </a:solidFill>
                <a:latin typeface="Times New Roman" pitchFamily="18" charset="0"/>
              </a:defRPr>
            </a:lvl6pPr>
            <a:lvl7pPr marL="2971800" indent="-228600" defTabSz="4703763" eaLnBrk="0" fontAlgn="base" hangingPunct="0">
              <a:spcBef>
                <a:spcPct val="0"/>
              </a:spcBef>
              <a:spcAft>
                <a:spcPct val="0"/>
              </a:spcAft>
              <a:defRPr sz="1900">
                <a:solidFill>
                  <a:schemeClr val="tx1"/>
                </a:solidFill>
                <a:latin typeface="Times New Roman" pitchFamily="18" charset="0"/>
              </a:defRPr>
            </a:lvl7pPr>
            <a:lvl8pPr marL="3429000" indent="-228600" defTabSz="4703763" eaLnBrk="0" fontAlgn="base" hangingPunct="0">
              <a:spcBef>
                <a:spcPct val="0"/>
              </a:spcBef>
              <a:spcAft>
                <a:spcPct val="0"/>
              </a:spcAft>
              <a:defRPr sz="1900">
                <a:solidFill>
                  <a:schemeClr val="tx1"/>
                </a:solidFill>
                <a:latin typeface="Times New Roman" pitchFamily="18" charset="0"/>
              </a:defRPr>
            </a:lvl8pPr>
            <a:lvl9pPr marL="3886200" indent="-228600" defTabSz="4703763" eaLnBrk="0" fontAlgn="base" hangingPunct="0">
              <a:spcBef>
                <a:spcPct val="0"/>
              </a:spcBef>
              <a:spcAft>
                <a:spcPct val="0"/>
              </a:spcAft>
              <a:defRPr sz="1900">
                <a:solidFill>
                  <a:schemeClr val="tx1"/>
                </a:solidFill>
                <a:latin typeface="Times New Roman" pitchFamily="18" charset="0"/>
              </a:defRPr>
            </a:lvl9pPr>
          </a:lstStyle>
          <a:p>
            <a:pPr>
              <a:lnSpc>
                <a:spcPct val="110000"/>
              </a:lnSpc>
              <a:defRPr/>
            </a:pPr>
            <a:endParaRPr lang="en-US" sz="2801" dirty="0"/>
          </a:p>
          <a:p>
            <a:pPr>
              <a:lnSpc>
                <a:spcPct val="110000"/>
              </a:lnSpc>
              <a:defRPr/>
            </a:pPr>
            <a:endParaRPr lang="en-US" sz="2801" dirty="0"/>
          </a:p>
          <a:p>
            <a:pPr algn="just">
              <a:lnSpc>
                <a:spcPct val="110000"/>
              </a:lnSpc>
              <a:defRPr/>
            </a:pPr>
            <a:r>
              <a:rPr lang="en-US" sz="3300" dirty="0">
                <a:solidFill>
                  <a:srgbClr val="000000"/>
                </a:solidFill>
                <a:latin typeface="Calibri" panose="020F0502020204030204" pitchFamily="34" charset="0"/>
                <a:cs typeface="Calibri" panose="020F0502020204030204" pitchFamily="34" charset="0"/>
              </a:rPr>
              <a:t>Hepatocellular carcinoma (HCC) is not an uncommon malignancy widely known as one of the leading causes of cancer related deaths world wide. Throughout the variable course of disease, it is estimated that 30%-50% of HCC’s will develop extrahepatic metastasis [1]. Most commonly, metastasis will be restricted to nearby structures lowering the threshold of suspicion for distant involvement. In one literature review, the estimated incidence of cardiac involvement is roughly 6% via direct extension through the IVC [2]. We review a case in which a patient initially scheduled to undergo thrombectomy for presumed thrombus was correctly discovered to have cardiac involvement of metastatic HCC.</a:t>
            </a: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r>
              <a:rPr lang="en-US" sz="3600" dirty="0">
                <a:solidFill>
                  <a:srgbClr val="000000"/>
                </a:solidFill>
                <a:latin typeface="Open Sans" panose="020B0606030504020204" pitchFamily="34" charset="0"/>
              </a:rPr>
              <a:t> </a:t>
            </a:r>
          </a:p>
        </p:txBody>
      </p:sp>
      <p:sp>
        <p:nvSpPr>
          <p:cNvPr id="45" name="Text Box 122"/>
          <p:cNvSpPr txBox="1">
            <a:spLocks noChangeArrowheads="1"/>
          </p:cNvSpPr>
          <p:nvPr/>
        </p:nvSpPr>
        <p:spPr bwMode="auto">
          <a:xfrm>
            <a:off x="21867905" y="11243404"/>
            <a:ext cx="7135328" cy="10515600"/>
          </a:xfrm>
          <a:prstGeom prst="rect">
            <a:avLst/>
          </a:prstGeom>
          <a:solidFill>
            <a:schemeClr val="bg1"/>
          </a:solidFill>
          <a:ln>
            <a:noFill/>
          </a:ln>
          <a:effectLst/>
        </p:spPr>
        <p:txBody>
          <a:bodyPr wrap="square" lIns="73152" tIns="36576" rIns="73152" bIns="36576">
            <a:spAutoFit/>
          </a:bodyPr>
          <a:lstStyle>
            <a:lvl1pPr defTabSz="4703763">
              <a:defRPr sz="1900">
                <a:solidFill>
                  <a:schemeClr val="tx1"/>
                </a:solidFill>
                <a:latin typeface="Times New Roman" pitchFamily="18" charset="0"/>
              </a:defRPr>
            </a:lvl1pPr>
            <a:lvl2pPr marL="742950" indent="-285750" defTabSz="4703763">
              <a:defRPr sz="1900">
                <a:solidFill>
                  <a:schemeClr val="tx1"/>
                </a:solidFill>
                <a:latin typeface="Times New Roman" pitchFamily="18" charset="0"/>
              </a:defRPr>
            </a:lvl2pPr>
            <a:lvl3pPr marL="1143000" indent="-228600" defTabSz="4703763">
              <a:defRPr sz="1900">
                <a:solidFill>
                  <a:schemeClr val="tx1"/>
                </a:solidFill>
                <a:latin typeface="Times New Roman" pitchFamily="18" charset="0"/>
              </a:defRPr>
            </a:lvl3pPr>
            <a:lvl4pPr marL="1600200" indent="-228600" defTabSz="4703763">
              <a:defRPr sz="1900">
                <a:solidFill>
                  <a:schemeClr val="tx1"/>
                </a:solidFill>
                <a:latin typeface="Times New Roman" pitchFamily="18" charset="0"/>
              </a:defRPr>
            </a:lvl4pPr>
            <a:lvl5pPr marL="2057400" indent="-228600" defTabSz="4703763">
              <a:defRPr sz="1900">
                <a:solidFill>
                  <a:schemeClr val="tx1"/>
                </a:solidFill>
                <a:latin typeface="Times New Roman" pitchFamily="18" charset="0"/>
              </a:defRPr>
            </a:lvl5pPr>
            <a:lvl6pPr marL="2514600" indent="-228600" defTabSz="4703763" eaLnBrk="0" fontAlgn="base" hangingPunct="0">
              <a:spcBef>
                <a:spcPct val="0"/>
              </a:spcBef>
              <a:spcAft>
                <a:spcPct val="0"/>
              </a:spcAft>
              <a:defRPr sz="1900">
                <a:solidFill>
                  <a:schemeClr val="tx1"/>
                </a:solidFill>
                <a:latin typeface="Times New Roman" pitchFamily="18" charset="0"/>
              </a:defRPr>
            </a:lvl6pPr>
            <a:lvl7pPr marL="2971800" indent="-228600" defTabSz="4703763" eaLnBrk="0" fontAlgn="base" hangingPunct="0">
              <a:spcBef>
                <a:spcPct val="0"/>
              </a:spcBef>
              <a:spcAft>
                <a:spcPct val="0"/>
              </a:spcAft>
              <a:defRPr sz="1900">
                <a:solidFill>
                  <a:schemeClr val="tx1"/>
                </a:solidFill>
                <a:latin typeface="Times New Roman" pitchFamily="18" charset="0"/>
              </a:defRPr>
            </a:lvl7pPr>
            <a:lvl8pPr marL="3429000" indent="-228600" defTabSz="4703763" eaLnBrk="0" fontAlgn="base" hangingPunct="0">
              <a:spcBef>
                <a:spcPct val="0"/>
              </a:spcBef>
              <a:spcAft>
                <a:spcPct val="0"/>
              </a:spcAft>
              <a:defRPr sz="1900">
                <a:solidFill>
                  <a:schemeClr val="tx1"/>
                </a:solidFill>
                <a:latin typeface="Times New Roman" pitchFamily="18" charset="0"/>
              </a:defRPr>
            </a:lvl8pPr>
            <a:lvl9pPr marL="3886200" indent="-228600" defTabSz="4703763" eaLnBrk="0" fontAlgn="base" hangingPunct="0">
              <a:spcBef>
                <a:spcPct val="0"/>
              </a:spcBef>
              <a:spcAft>
                <a:spcPct val="0"/>
              </a:spcAft>
              <a:defRPr sz="1900">
                <a:solidFill>
                  <a:schemeClr val="tx1"/>
                </a:solidFill>
                <a:latin typeface="Times New Roman" pitchFamily="18" charset="0"/>
              </a:defRPr>
            </a:lvl9pPr>
          </a:lstStyle>
          <a:p>
            <a:pPr>
              <a:lnSpc>
                <a:spcPct val="110000"/>
              </a:lnSpc>
              <a:defRPr/>
            </a:pPr>
            <a:r>
              <a:rPr lang="en-US" sz="3600" b="1" u="sng" dirty="0">
                <a:solidFill>
                  <a:schemeClr val="accent4">
                    <a:lumMod val="75000"/>
                  </a:schemeClr>
                </a:solidFill>
                <a:latin typeface="Verdana" panose="020B0604030504040204" pitchFamily="34" charset="0"/>
                <a:ea typeface="Verdana" panose="020B0604030504040204" pitchFamily="34" charset="0"/>
                <a:cs typeface="Verdana" panose="020B0604030504040204" pitchFamily="34" charset="0"/>
              </a:rPr>
              <a:t>Discussion</a:t>
            </a:r>
            <a:endParaRPr lang="en-US" sz="3401" dirty="0">
              <a:latin typeface="Open Sans"/>
              <a:cs typeface="+mn-cs"/>
            </a:endParaRPr>
          </a:p>
          <a:p>
            <a:pPr marL="514350" indent="-514350">
              <a:lnSpc>
                <a:spcPct val="110000"/>
              </a:lnSpc>
              <a:buFont typeface="+mj-lt"/>
              <a:buAutoNum type="arabicPeriod"/>
              <a:defRPr/>
            </a:pPr>
            <a:r>
              <a:rPr lang="en-US" sz="3300" dirty="0">
                <a:latin typeface="Calibri" panose="020F0502020204030204" pitchFamily="34" charset="0"/>
                <a:cs typeface="Calibri" panose="020F0502020204030204" pitchFamily="34" charset="0"/>
              </a:rPr>
              <a:t>Our case highlights a rare presentation of metastatic carcinoma and how failure to recognize this disease process almost resulted in an unnecessary and high-risk surgical procedure.</a:t>
            </a:r>
          </a:p>
          <a:p>
            <a:pPr marL="514350" indent="-514350">
              <a:lnSpc>
                <a:spcPct val="110000"/>
              </a:lnSpc>
              <a:buFont typeface="+mj-lt"/>
              <a:buAutoNum type="arabicPeriod"/>
              <a:defRPr/>
            </a:pPr>
            <a:r>
              <a:rPr lang="en-US" sz="3300" dirty="0">
                <a:latin typeface="Calibri" panose="020F0502020204030204" pitchFamily="34" charset="0"/>
                <a:cs typeface="Calibri" panose="020F0502020204030204" pitchFamily="34" charset="0"/>
              </a:rPr>
              <a:t>Metastatic cardiac involvement due to HCC can also be used as a prognostic indicator. In one small study(n=8), mean survival time after discovery of cardiac involvement was 3.67 months[3].</a:t>
            </a:r>
          </a:p>
          <a:p>
            <a:pPr marL="514350" indent="-514350">
              <a:lnSpc>
                <a:spcPct val="110000"/>
              </a:lnSpc>
              <a:buFont typeface="+mj-lt"/>
              <a:buAutoNum type="arabicPeriod"/>
              <a:defRPr/>
            </a:pPr>
            <a:r>
              <a:rPr lang="en-US" sz="3300" dirty="0">
                <a:latin typeface="Calibri" panose="020F0502020204030204" pitchFamily="34" charset="0"/>
                <a:cs typeface="Calibri" panose="020F0502020204030204" pitchFamily="34" charset="0"/>
              </a:rPr>
              <a:t>As with all cancers, this case further exemplifies the importance of a multidisciplinary approach to effectively recognize, diagnose, and treat malignancy.</a:t>
            </a: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200" b="1" u="sng" dirty="0">
              <a:latin typeface="Verdana" panose="020B0604030504040204" pitchFamily="34" charset="0"/>
              <a:ea typeface="Verdana" panose="020B0604030504040204" pitchFamily="34" charset="0"/>
              <a:cs typeface="Verdana" panose="020B0604030504040204" pitchFamily="34" charset="0"/>
            </a:endParaRPr>
          </a:p>
          <a:p>
            <a:pPr>
              <a:lnSpc>
                <a:spcPct val="110000"/>
              </a:lnSpc>
              <a:defRPr/>
            </a:pPr>
            <a:endParaRPr lang="en-US" sz="3401" dirty="0">
              <a:solidFill>
                <a:schemeClr val="accent4">
                  <a:lumMod val="75000"/>
                </a:schemeClr>
              </a:solidFill>
              <a:latin typeface="Arial" charset="0"/>
              <a:cs typeface="+mn-cs"/>
            </a:endParaRPr>
          </a:p>
        </p:txBody>
      </p:sp>
      <p:sp>
        <p:nvSpPr>
          <p:cNvPr id="1040" name="Rectangle 4"/>
          <p:cNvSpPr>
            <a:spLocks noChangeArrowheads="1"/>
          </p:cNvSpPr>
          <p:nvPr/>
        </p:nvSpPr>
        <p:spPr bwMode="auto">
          <a:xfrm>
            <a:off x="-7315198" y="-192424"/>
            <a:ext cx="184731" cy="384849"/>
          </a:xfrm>
          <a:prstGeom prst="rect">
            <a:avLst/>
          </a:prstGeom>
          <a:noFill/>
          <a:ln w="9525">
            <a:noFill/>
            <a:miter lim="800000"/>
            <a:headEnd/>
            <a:tailEnd/>
          </a:ln>
        </p:spPr>
        <p:txBody>
          <a:bodyPr wrap="none" anchor="ctr">
            <a:spAutoFit/>
          </a:bodyPr>
          <a:lstStyle/>
          <a:p>
            <a:pPr eaLnBrk="0" hangingPunct="0"/>
            <a:endParaRPr lang="en-US" sz="1901"/>
          </a:p>
        </p:txBody>
      </p:sp>
      <p:sp>
        <p:nvSpPr>
          <p:cNvPr id="2" name="TextBox 1"/>
          <p:cNvSpPr txBox="1"/>
          <p:nvPr/>
        </p:nvSpPr>
        <p:spPr>
          <a:xfrm>
            <a:off x="457200" y="4724400"/>
            <a:ext cx="9677402" cy="646331"/>
          </a:xfrm>
          <a:prstGeom prst="rect">
            <a:avLst/>
          </a:prstGeom>
          <a:noFill/>
        </p:spPr>
        <p:txBody>
          <a:bodyPr wrap="square" rtlCol="0">
            <a:spAutoFit/>
          </a:bodyPr>
          <a:lstStyle/>
          <a:p>
            <a:pPr algn="just"/>
            <a:r>
              <a:rPr lang="en-US" sz="3600" b="1" u="sng" dirty="0">
                <a:solidFill>
                  <a:schemeClr val="accent4">
                    <a:lumMod val="75000"/>
                  </a:schemeClr>
                </a:solidFill>
                <a:latin typeface="Verdana" panose="020B0604030504040204" pitchFamily="34" charset="0"/>
                <a:ea typeface="Verdana" panose="020B0604030504040204" pitchFamily="34" charset="0"/>
                <a:cs typeface="Verdana" panose="020B0604030504040204" pitchFamily="34" charset="0"/>
              </a:rPr>
              <a:t>Introduction</a:t>
            </a:r>
            <a:endParaRPr lang="en-GB" sz="2000" dirty="0">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10314717" y="19030403"/>
            <a:ext cx="11180776" cy="2743200"/>
          </a:xfrm>
          <a:prstGeom prst="rect">
            <a:avLst/>
          </a:prstGeom>
          <a:solidFill>
            <a:schemeClr val="bg1"/>
          </a:solidFill>
        </p:spPr>
        <p:txBody>
          <a:bodyPr wrap="square" rtlCol="0">
            <a:spAutoFit/>
          </a:bodyPr>
          <a:lstStyle/>
          <a:p>
            <a:endParaRPr lang="en-US" dirty="0"/>
          </a:p>
        </p:txBody>
      </p:sp>
      <p:sp>
        <p:nvSpPr>
          <p:cNvPr id="10" name="TextBox 9"/>
          <p:cNvSpPr txBox="1"/>
          <p:nvPr/>
        </p:nvSpPr>
        <p:spPr>
          <a:xfrm>
            <a:off x="10340285" y="19111997"/>
            <a:ext cx="11180775" cy="2911246"/>
          </a:xfrm>
          <a:prstGeom prst="rect">
            <a:avLst/>
          </a:prstGeom>
          <a:noFill/>
        </p:spPr>
        <p:txBody>
          <a:bodyPr wrap="square" rtlCol="0">
            <a:spAutoFit/>
          </a:bodyPr>
          <a:lstStyle/>
          <a:p>
            <a:pPr marR="0" lvl="0">
              <a:lnSpc>
                <a:spcPct val="107000"/>
              </a:lnSpc>
              <a:spcBef>
                <a:spcPts val="0"/>
              </a:spcBef>
              <a:spcAft>
                <a:spcPts val="0"/>
              </a:spcAft>
            </a:pPr>
            <a:r>
              <a:rPr lang="en-US" sz="1800" b="1" u="sng" dirty="0">
                <a:solidFill>
                  <a:schemeClr val="accent4">
                    <a:lumMod val="75000"/>
                  </a:schemeClr>
                </a:solidFill>
                <a:latin typeface="Verdana" panose="020B0604030504040204" pitchFamily="34" charset="0"/>
                <a:ea typeface="Verdana" panose="020B0604030504040204" pitchFamily="34" charset="0"/>
                <a:cs typeface="Verdana" panose="020B0604030504040204" pitchFamily="34" charset="0"/>
              </a:rPr>
              <a:t>References:</a:t>
            </a:r>
            <a:endParaRPr lang="en-US" sz="1800" dirty="0">
              <a:solidFill>
                <a:srgbClr val="000000"/>
              </a:solidFill>
              <a:latin typeface="Calibri" panose="020F0502020204030204" pitchFamily="34" charset="0"/>
              <a:ea typeface="Calibri" panose="020F0502020204030204" pitchFamily="34" charset="0"/>
            </a:endParaRPr>
          </a:p>
          <a:p>
            <a:pPr marR="0" lvl="0">
              <a:lnSpc>
                <a:spcPct val="107000"/>
              </a:lnSpc>
              <a:spcBef>
                <a:spcPts val="0"/>
              </a:spcBef>
              <a:spcAft>
                <a:spcPts val="0"/>
              </a:spcAft>
            </a:pPr>
            <a:r>
              <a:rPr lang="en-US"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r>
              <a:rPr lang="en-US" sz="1700" b="0" i="0" dirty="0">
                <a:solidFill>
                  <a:srgbClr val="212121"/>
                </a:solidFill>
                <a:effectLst/>
                <a:latin typeface="Calibri" panose="020F0502020204030204" pitchFamily="34" charset="0"/>
                <a:cs typeface="Calibri" panose="020F0502020204030204" pitchFamily="34" charset="0"/>
              </a:rPr>
              <a:t> Lyon PRP, </a:t>
            </a:r>
            <a:r>
              <a:rPr lang="en-US" sz="1700" b="0" i="0" dirty="0" err="1">
                <a:solidFill>
                  <a:srgbClr val="212121"/>
                </a:solidFill>
                <a:effectLst/>
                <a:latin typeface="Calibri" panose="020F0502020204030204" pitchFamily="34" charset="0"/>
                <a:cs typeface="Calibri" panose="020F0502020204030204" pitchFamily="34" charset="0"/>
              </a:rPr>
              <a:t>Trevathan</a:t>
            </a:r>
            <a:r>
              <a:rPr lang="en-US" sz="1700" b="0" i="0" dirty="0">
                <a:solidFill>
                  <a:srgbClr val="212121"/>
                </a:solidFill>
                <a:effectLst/>
                <a:latin typeface="Calibri" panose="020F0502020204030204" pitchFamily="34" charset="0"/>
                <a:cs typeface="Calibri" panose="020F0502020204030204" pitchFamily="34" charset="0"/>
              </a:rPr>
              <a:t> S, Talukdar R, Nguyen DD, </a:t>
            </a:r>
            <a:r>
              <a:rPr lang="en-US" sz="1700" b="0" i="0" dirty="0" err="1">
                <a:solidFill>
                  <a:srgbClr val="212121"/>
                </a:solidFill>
                <a:effectLst/>
                <a:latin typeface="Calibri" panose="020F0502020204030204" pitchFamily="34" charset="0"/>
                <a:cs typeface="Calibri" panose="020F0502020204030204" pitchFamily="34" charset="0"/>
              </a:rPr>
              <a:t>McPhaul</a:t>
            </a:r>
            <a:r>
              <a:rPr lang="en-US" sz="1700" b="0" i="0" dirty="0">
                <a:solidFill>
                  <a:srgbClr val="212121"/>
                </a:solidFill>
                <a:effectLst/>
                <a:latin typeface="Calibri" panose="020F0502020204030204" pitchFamily="34" charset="0"/>
                <a:cs typeface="Calibri" panose="020F0502020204030204" pitchFamily="34" charset="0"/>
              </a:rPr>
              <a:t> CM, </a:t>
            </a:r>
            <a:r>
              <a:rPr lang="en-US" sz="1700" b="0" i="0" dirty="0" err="1">
                <a:solidFill>
                  <a:srgbClr val="212121"/>
                </a:solidFill>
                <a:effectLst/>
                <a:latin typeface="Calibri" panose="020F0502020204030204" pitchFamily="34" charset="0"/>
                <a:cs typeface="Calibri" panose="020F0502020204030204" pitchFamily="34" charset="0"/>
              </a:rPr>
              <a:t>Rampisela</a:t>
            </a:r>
            <a:r>
              <a:rPr lang="en-US" sz="1700" b="0" i="0" dirty="0">
                <a:solidFill>
                  <a:srgbClr val="212121"/>
                </a:solidFill>
                <a:effectLst/>
                <a:latin typeface="Calibri" panose="020F0502020204030204" pitchFamily="34" charset="0"/>
                <a:cs typeface="Calibri" panose="020F0502020204030204" pitchFamily="34" charset="0"/>
              </a:rPr>
              <a:t> D. A Rare Case of Metastatic Hepatocellular Carcinoma to the Hard Palate. J </a:t>
            </a:r>
            <a:r>
              <a:rPr lang="en-US" sz="1700" b="0" i="0" dirty="0" err="1">
                <a:solidFill>
                  <a:srgbClr val="212121"/>
                </a:solidFill>
                <a:effectLst/>
                <a:latin typeface="Calibri" panose="020F0502020204030204" pitchFamily="34" charset="0"/>
                <a:cs typeface="Calibri" panose="020F0502020204030204" pitchFamily="34" charset="0"/>
              </a:rPr>
              <a:t>Investig</a:t>
            </a:r>
            <a:r>
              <a:rPr lang="en-US" sz="1700" b="0" i="0" dirty="0">
                <a:solidFill>
                  <a:srgbClr val="212121"/>
                </a:solidFill>
                <a:effectLst/>
                <a:latin typeface="Calibri" panose="020F0502020204030204" pitchFamily="34" charset="0"/>
                <a:cs typeface="Calibri" panose="020F0502020204030204" pitchFamily="34" charset="0"/>
              </a:rPr>
              <a:t> Med High Impact Case Rep. 2022 Jan-Dec;10:23247096221133989. </a:t>
            </a:r>
            <a:r>
              <a:rPr lang="en-US" sz="1700" b="0" i="0" dirty="0" err="1">
                <a:solidFill>
                  <a:srgbClr val="212121"/>
                </a:solidFill>
                <a:effectLst/>
                <a:latin typeface="Calibri" panose="020F0502020204030204" pitchFamily="34" charset="0"/>
                <a:cs typeface="Calibri" panose="020F0502020204030204" pitchFamily="34" charset="0"/>
              </a:rPr>
              <a:t>doi</a:t>
            </a:r>
            <a:r>
              <a:rPr lang="en-US" sz="1700" b="0" i="0" dirty="0">
                <a:solidFill>
                  <a:srgbClr val="212121"/>
                </a:solidFill>
                <a:effectLst/>
                <a:latin typeface="Calibri" panose="020F0502020204030204" pitchFamily="34" charset="0"/>
                <a:cs typeface="Calibri" panose="020F0502020204030204" pitchFamily="34" charset="0"/>
              </a:rPr>
              <a:t>: 10.1177/23247096221133989. PMID: 36300426; PMCID: PMC9619851.</a:t>
            </a:r>
            <a:endParaRPr lang="en-US"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r>
              <a:rPr lang="en-US" sz="1700" dirty="0">
                <a:solidFill>
                  <a:srgbClr val="000000"/>
                </a:solidFill>
                <a:latin typeface="Calibri" panose="020F0502020204030204" pitchFamily="34" charset="0"/>
                <a:ea typeface="Calibri" panose="020F0502020204030204" pitchFamily="34" charset="0"/>
                <a:cs typeface="Calibri" panose="020F0502020204030204" pitchFamily="34" charset="0"/>
              </a:rPr>
              <a:t>2-</a:t>
            </a:r>
            <a:r>
              <a:rPr lang="en-US" sz="1700" b="0" i="0" dirty="0">
                <a:solidFill>
                  <a:srgbClr val="333333"/>
                </a:solidFill>
                <a:effectLst/>
                <a:latin typeface="Calibri" panose="020F0502020204030204" pitchFamily="34" charset="0"/>
                <a:cs typeface="Calibri" panose="020F0502020204030204" pitchFamily="34" charset="0"/>
              </a:rPr>
              <a:t> Zhang, </a:t>
            </a:r>
            <a:r>
              <a:rPr lang="en-US" sz="1700" b="0" i="0" dirty="0" err="1">
                <a:solidFill>
                  <a:srgbClr val="333333"/>
                </a:solidFill>
                <a:effectLst/>
                <a:latin typeface="Calibri" panose="020F0502020204030204" pitchFamily="34" charset="0"/>
                <a:cs typeface="Calibri" panose="020F0502020204030204" pitchFamily="34" charset="0"/>
              </a:rPr>
              <a:t>Xt.</a:t>
            </a:r>
            <a:r>
              <a:rPr lang="en-US" sz="1700" b="0" i="0" dirty="0">
                <a:solidFill>
                  <a:srgbClr val="333333"/>
                </a:solidFill>
                <a:effectLst/>
                <a:latin typeface="Calibri" panose="020F0502020204030204" pitchFamily="34" charset="0"/>
                <a:cs typeface="Calibri" panose="020F0502020204030204" pitchFamily="34" charset="0"/>
              </a:rPr>
              <a:t>, Li, Y., Ren, Sh. </a:t>
            </a:r>
            <a:r>
              <a:rPr lang="en-US" sz="1700" b="0" i="1" dirty="0">
                <a:solidFill>
                  <a:srgbClr val="333333"/>
                </a:solidFill>
                <a:effectLst/>
                <a:latin typeface="Calibri" panose="020F0502020204030204" pitchFamily="34" charset="0"/>
                <a:cs typeface="Calibri" panose="020F0502020204030204" pitchFamily="34" charset="0"/>
              </a:rPr>
              <a:t>et al.</a:t>
            </a:r>
            <a:r>
              <a:rPr lang="en-US" sz="1700" b="0" i="0" dirty="0">
                <a:solidFill>
                  <a:srgbClr val="333333"/>
                </a:solidFill>
                <a:effectLst/>
                <a:latin typeface="Calibri" panose="020F0502020204030204" pitchFamily="34" charset="0"/>
                <a:cs typeface="Calibri" panose="020F0502020204030204" pitchFamily="34" charset="0"/>
              </a:rPr>
              <a:t> Isolated metastasis of hepatocellular carcinoma in the right ventricle. </a:t>
            </a:r>
            <a:r>
              <a:rPr lang="en-US" sz="1700" b="0" i="1" dirty="0">
                <a:solidFill>
                  <a:srgbClr val="333333"/>
                </a:solidFill>
                <a:effectLst/>
                <a:latin typeface="Calibri" panose="020F0502020204030204" pitchFamily="34" charset="0"/>
                <a:cs typeface="Calibri" panose="020F0502020204030204" pitchFamily="34" charset="0"/>
              </a:rPr>
              <a:t>BMC Cardiovasc </a:t>
            </a:r>
            <a:r>
              <a:rPr lang="en-US" sz="1700" b="0" i="1" dirty="0" err="1">
                <a:solidFill>
                  <a:srgbClr val="333333"/>
                </a:solidFill>
                <a:effectLst/>
                <a:latin typeface="Calibri" panose="020F0502020204030204" pitchFamily="34" charset="0"/>
                <a:cs typeface="Calibri" panose="020F0502020204030204" pitchFamily="34" charset="0"/>
              </a:rPr>
              <a:t>Disord</a:t>
            </a:r>
            <a:r>
              <a:rPr lang="en-US" sz="1700" b="0" i="0" dirty="0">
                <a:solidFill>
                  <a:srgbClr val="333333"/>
                </a:solidFill>
                <a:effectLst/>
                <a:latin typeface="Calibri" panose="020F0502020204030204" pitchFamily="34" charset="0"/>
                <a:cs typeface="Calibri" panose="020F0502020204030204" pitchFamily="34" charset="0"/>
              </a:rPr>
              <a:t> </a:t>
            </a:r>
            <a:r>
              <a:rPr lang="en-US" sz="1700" b="1" i="0" dirty="0">
                <a:solidFill>
                  <a:srgbClr val="333333"/>
                </a:solidFill>
                <a:effectLst/>
                <a:latin typeface="Calibri" panose="020F0502020204030204" pitchFamily="34" charset="0"/>
                <a:cs typeface="Calibri" panose="020F0502020204030204" pitchFamily="34" charset="0"/>
              </a:rPr>
              <a:t>19</a:t>
            </a:r>
            <a:r>
              <a:rPr lang="en-US" sz="1700" b="0" i="0" dirty="0">
                <a:solidFill>
                  <a:srgbClr val="333333"/>
                </a:solidFill>
                <a:effectLst/>
                <a:latin typeface="Calibri" panose="020F0502020204030204" pitchFamily="34" charset="0"/>
                <a:cs typeface="Calibri" panose="020F0502020204030204" pitchFamily="34" charset="0"/>
              </a:rPr>
              <a:t>, 287 (2019). https://</a:t>
            </a:r>
            <a:r>
              <a:rPr lang="en-US" sz="1700" b="0" i="0" dirty="0" err="1">
                <a:solidFill>
                  <a:srgbClr val="333333"/>
                </a:solidFill>
                <a:effectLst/>
                <a:latin typeface="Calibri" panose="020F0502020204030204" pitchFamily="34" charset="0"/>
                <a:cs typeface="Calibri" panose="020F0502020204030204" pitchFamily="34" charset="0"/>
              </a:rPr>
              <a:t>doi.org</a:t>
            </a:r>
            <a:r>
              <a:rPr lang="en-US" sz="1700" b="0" i="0" dirty="0">
                <a:solidFill>
                  <a:srgbClr val="333333"/>
                </a:solidFill>
                <a:effectLst/>
                <a:latin typeface="Calibri" panose="020F0502020204030204" pitchFamily="34" charset="0"/>
                <a:cs typeface="Calibri" panose="020F0502020204030204" pitchFamily="34" charset="0"/>
              </a:rPr>
              <a:t>/10.1186/s12872-019-01290-6</a:t>
            </a:r>
            <a:endParaRPr lang="en-US" sz="17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r>
              <a:rPr lang="en-US"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a:t>
            </a:r>
            <a:r>
              <a:rPr lang="en-US" sz="1700" b="0" i="0" dirty="0">
                <a:solidFill>
                  <a:srgbClr val="000000"/>
                </a:solidFill>
                <a:effectLst/>
                <a:latin typeface="Calibri" panose="020F0502020204030204" pitchFamily="34" charset="0"/>
                <a:cs typeface="Calibri" panose="020F0502020204030204" pitchFamily="34" charset="0"/>
              </a:rPr>
              <a:t> George R. </a:t>
            </a:r>
            <a:r>
              <a:rPr lang="en-US" sz="1700" b="0" i="0" dirty="0" err="1">
                <a:solidFill>
                  <a:srgbClr val="000000"/>
                </a:solidFill>
                <a:effectLst/>
                <a:latin typeface="Calibri" panose="020F0502020204030204" pitchFamily="34" charset="0"/>
                <a:cs typeface="Calibri" panose="020F0502020204030204" pitchFamily="34" charset="0"/>
              </a:rPr>
              <a:t>Marzouka</a:t>
            </a:r>
            <a:r>
              <a:rPr lang="en-US" sz="1700" b="0" i="0" dirty="0">
                <a:solidFill>
                  <a:srgbClr val="000000"/>
                </a:solidFill>
                <a:effectLst/>
                <a:latin typeface="Calibri" panose="020F0502020204030204" pitchFamily="34" charset="0"/>
                <a:cs typeface="Calibri" panose="020F0502020204030204" pitchFamily="34" charset="0"/>
              </a:rPr>
              <a:t>, Apurva </a:t>
            </a:r>
            <a:r>
              <a:rPr lang="en-US" sz="1700" b="0" i="0" dirty="0" err="1">
                <a:solidFill>
                  <a:srgbClr val="000000"/>
                </a:solidFill>
                <a:effectLst/>
                <a:latin typeface="Calibri" panose="020F0502020204030204" pitchFamily="34" charset="0"/>
                <a:cs typeface="Calibri" panose="020F0502020204030204" pitchFamily="34" charset="0"/>
              </a:rPr>
              <a:t>Badheka</a:t>
            </a:r>
            <a:r>
              <a:rPr lang="en-US" sz="1700" b="0" i="0" dirty="0">
                <a:solidFill>
                  <a:srgbClr val="000000"/>
                </a:solidFill>
                <a:effectLst/>
                <a:latin typeface="Calibri" panose="020F0502020204030204" pitchFamily="34" charset="0"/>
                <a:cs typeface="Calibri" panose="020F0502020204030204" pitchFamily="34" charset="0"/>
              </a:rPr>
              <a:t>, Alexis P. Rodriguez, Sandra V. Chaparro, "Hepatocellular Carcinoma to the Right Ventricle", </a:t>
            </a:r>
            <a:r>
              <a:rPr lang="en-US" sz="1700" b="0" i="1" dirty="0">
                <a:solidFill>
                  <a:srgbClr val="000000"/>
                </a:solidFill>
                <a:effectLst/>
                <a:latin typeface="Calibri" panose="020F0502020204030204" pitchFamily="34" charset="0"/>
                <a:cs typeface="Calibri" panose="020F0502020204030204" pitchFamily="34" charset="0"/>
              </a:rPr>
              <a:t>Case Reports in Cardiology</a:t>
            </a:r>
            <a:r>
              <a:rPr lang="en-US" sz="1700" b="0" i="0" dirty="0">
                <a:solidFill>
                  <a:srgbClr val="000000"/>
                </a:solidFill>
                <a:effectLst/>
                <a:latin typeface="Calibri" panose="020F0502020204030204" pitchFamily="34" charset="0"/>
                <a:cs typeface="Calibri" panose="020F0502020204030204" pitchFamily="34" charset="0"/>
              </a:rPr>
              <a:t>, vol. 2014, Article ID 192737, 5 pages, 2014. https://</a:t>
            </a:r>
            <a:r>
              <a:rPr lang="en-US" sz="1700" b="0" i="0" dirty="0" err="1">
                <a:solidFill>
                  <a:srgbClr val="000000"/>
                </a:solidFill>
                <a:effectLst/>
                <a:latin typeface="Calibri" panose="020F0502020204030204" pitchFamily="34" charset="0"/>
                <a:cs typeface="Calibri" panose="020F0502020204030204" pitchFamily="34" charset="0"/>
              </a:rPr>
              <a:t>doi.org</a:t>
            </a:r>
            <a:r>
              <a:rPr lang="en-US" sz="1700" b="0" i="0" dirty="0">
                <a:solidFill>
                  <a:srgbClr val="000000"/>
                </a:solidFill>
                <a:effectLst/>
                <a:latin typeface="Calibri" panose="020F0502020204030204" pitchFamily="34" charset="0"/>
                <a:cs typeface="Calibri" panose="020F0502020204030204" pitchFamily="34" charset="0"/>
              </a:rPr>
              <a:t>/10.1155/2014/192737</a:t>
            </a:r>
            <a:endParaRPr lang="en-US"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endPar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R="0" lvl="0">
              <a:lnSpc>
                <a:spcPct val="107000"/>
              </a:lnSpc>
              <a:spcBef>
                <a:spcPts val="0"/>
              </a:spcBef>
              <a:spcAft>
                <a:spcPts val="0"/>
              </a:spcAft>
            </a:pPr>
            <a:endParaRPr lang="en-US" sz="1800" dirty="0">
              <a:solidFill>
                <a:srgbClr val="000000"/>
              </a:solidFill>
              <a:effectLst/>
              <a:latin typeface="Calibri" panose="020F0502020204030204" pitchFamily="34" charset="0"/>
              <a:ea typeface="Calibri" panose="020F0502020204030204" pitchFamily="34" charset="0"/>
            </a:endParaRPr>
          </a:p>
        </p:txBody>
      </p:sp>
      <p:pic>
        <p:nvPicPr>
          <p:cNvPr id="18" name="Picture 17" descr="Logo, company name&#10;&#10;Description automatically generated">
            <a:extLst>
              <a:ext uri="{FF2B5EF4-FFF2-40B4-BE49-F238E27FC236}">
                <a16:creationId xmlns:a16="http://schemas.microsoft.com/office/drawing/2014/main" id="{FDA60312-BAB6-4D71-8871-072A6E7977C7}"/>
              </a:ext>
            </a:extLst>
          </p:cNvPr>
          <p:cNvPicPr>
            <a:picLocks noChangeAspect="1"/>
          </p:cNvPicPr>
          <p:nvPr/>
        </p:nvPicPr>
        <p:blipFill rotWithShape="1">
          <a:blip r:embed="rId4" cstate="print">
            <a:extLst>
              <a:ext uri="{28A0092B-C50C-407E-A947-70E740481C1C}">
                <a14:useLocalDpi xmlns:a14="http://schemas.microsoft.com/office/drawing/2010/main" val="0"/>
              </a:ext>
            </a:extLst>
          </a:blip>
          <a:stretch/>
        </p:blipFill>
        <p:spPr bwMode="auto">
          <a:xfrm>
            <a:off x="609600" y="381000"/>
            <a:ext cx="3263951" cy="3284067"/>
          </a:xfrm>
          <a:prstGeom prst="ellipse">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3019C7C6-09D1-4BC8-9D2A-F81E91195C43}"/>
              </a:ext>
            </a:extLst>
          </p:cNvPr>
          <p:cNvSpPr txBox="1"/>
          <p:nvPr/>
        </p:nvSpPr>
        <p:spPr>
          <a:xfrm>
            <a:off x="25146000" y="2286000"/>
            <a:ext cx="4114800" cy="1752600"/>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DC2DA652-CD7C-45F5-B759-D109CAFED722}"/>
              </a:ext>
            </a:extLst>
          </p:cNvPr>
          <p:cNvSpPr txBox="1"/>
          <p:nvPr/>
        </p:nvSpPr>
        <p:spPr>
          <a:xfrm>
            <a:off x="24688800" y="914400"/>
            <a:ext cx="4343400" cy="2677656"/>
          </a:xfrm>
          <a:prstGeom prst="rect">
            <a:avLst/>
          </a:prstGeom>
          <a:noFill/>
        </p:spPr>
        <p:txBody>
          <a:bodyPr wrap="square" rtlCol="0">
            <a:spAutoFit/>
          </a:bodyPr>
          <a:lstStyle/>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Riverside </a:t>
            </a:r>
          </a:p>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Medical Center</a:t>
            </a:r>
          </a:p>
          <a:p>
            <a:r>
              <a:rPr lang="fi-FI" sz="3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Kankakee, Illinois</a:t>
            </a:r>
          </a:p>
          <a:p>
            <a:r>
              <a:rPr lang="en-GB" sz="4000" b="1" i="1" baseline="30000" dirty="0" err="1">
                <a:solidFill>
                  <a:schemeClr val="bg1"/>
                </a:solidFill>
                <a:latin typeface="+mj-lt"/>
                <a:cs typeface="Arial" panose="020B0604020202020204" pitchFamily="34" charset="0"/>
              </a:rPr>
              <a:t>khamann@rhc.net</a:t>
            </a:r>
            <a:endParaRPr lang="en-US" sz="4000" b="1" i="1" dirty="0">
              <a:solidFill>
                <a:schemeClr val="bg1"/>
              </a:solidFill>
              <a:latin typeface="+mj-lt"/>
              <a:cs typeface="Arial" panose="020B0604020202020204" pitchFamily="34" charset="0"/>
            </a:endParaRPr>
          </a:p>
        </p:txBody>
      </p:sp>
      <p:pic>
        <p:nvPicPr>
          <p:cNvPr id="6" name="Picture 5" descr="A close-up of a sonogram&#10;&#10;Description automatically generated">
            <a:extLst>
              <a:ext uri="{FF2B5EF4-FFF2-40B4-BE49-F238E27FC236}">
                <a16:creationId xmlns:a16="http://schemas.microsoft.com/office/drawing/2014/main" id="{96A189B1-1EE2-1160-B2D1-EBDC19BBD85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4800" y="13592198"/>
            <a:ext cx="9507719" cy="6975422"/>
          </a:xfrm>
          <a:prstGeom prst="rect">
            <a:avLst/>
          </a:prstGeom>
        </p:spPr>
      </p:pic>
      <p:sp>
        <p:nvSpPr>
          <p:cNvPr id="7" name="TextBox 6">
            <a:extLst>
              <a:ext uri="{FF2B5EF4-FFF2-40B4-BE49-F238E27FC236}">
                <a16:creationId xmlns:a16="http://schemas.microsoft.com/office/drawing/2014/main" id="{0EBC6769-21DA-93ED-80D9-13C6E7E9BF91}"/>
              </a:ext>
            </a:extLst>
          </p:cNvPr>
          <p:cNvSpPr txBox="1"/>
          <p:nvPr/>
        </p:nvSpPr>
        <p:spPr>
          <a:xfrm>
            <a:off x="801309" y="20753164"/>
            <a:ext cx="8508194" cy="1005840"/>
          </a:xfrm>
          <a:prstGeom prst="rect">
            <a:avLst/>
          </a:prstGeom>
          <a:solidFill>
            <a:schemeClr val="bg1"/>
          </a:solidFill>
        </p:spPr>
        <p:txBody>
          <a:bodyPr wrap="square" rtlCol="0">
            <a:spAutoFit/>
          </a:bodyPr>
          <a:lstStyle/>
          <a:p>
            <a:r>
              <a:rPr lang="en-US" dirty="0">
                <a:latin typeface="Calibri" panose="020F0502020204030204" pitchFamily="34" charset="0"/>
                <a:cs typeface="Calibri" panose="020F0502020204030204" pitchFamily="34" charset="0"/>
              </a:rPr>
              <a:t>Figure 1: </a:t>
            </a:r>
            <a:r>
              <a:rPr lang="en-US" dirty="0">
                <a:effectLst/>
                <a:latin typeface="Calibri" panose="020F0502020204030204" pitchFamily="34" charset="0"/>
                <a:cs typeface="Calibri" panose="020F0502020204030204" pitchFamily="34" charset="0"/>
              </a:rPr>
              <a:t>A large multi-lobular and highly mobile thrombus or mass (measured 2.5cm x 5.0 cm) possible extended from the IVC and somewhat partially attached to the interatrial septum </a:t>
            </a:r>
          </a:p>
          <a:p>
            <a:endParaRPr lang="en-US" dirty="0"/>
          </a:p>
        </p:txBody>
      </p:sp>
      <p:sp>
        <p:nvSpPr>
          <p:cNvPr id="14" name="TextBox 13">
            <a:extLst>
              <a:ext uri="{FF2B5EF4-FFF2-40B4-BE49-F238E27FC236}">
                <a16:creationId xmlns:a16="http://schemas.microsoft.com/office/drawing/2014/main" id="{D8708BC0-29C4-CE65-9448-53874A4199C9}"/>
              </a:ext>
            </a:extLst>
          </p:cNvPr>
          <p:cNvSpPr txBox="1"/>
          <p:nvPr/>
        </p:nvSpPr>
        <p:spPr>
          <a:xfrm>
            <a:off x="22175050" y="9967150"/>
            <a:ext cx="6652867" cy="1005840"/>
          </a:xfrm>
          <a:prstGeom prst="rect">
            <a:avLst/>
          </a:prstGeom>
          <a:solidFill>
            <a:schemeClr val="bg1"/>
          </a:solidFill>
        </p:spPr>
        <p:txBody>
          <a:bodyPr wrap="square" rtlCol="0">
            <a:spAutoFit/>
          </a:bodyPr>
          <a:lstStyle/>
          <a:p>
            <a:r>
              <a:rPr lang="en-US" dirty="0">
                <a:latin typeface="Calibri" panose="020F0502020204030204" pitchFamily="34" charset="0"/>
                <a:cs typeface="Calibri" panose="020F0502020204030204" pitchFamily="34" charset="0"/>
              </a:rPr>
              <a:t>Figure 2: </a:t>
            </a:r>
            <a:r>
              <a:rPr lang="en-US" dirty="0">
                <a:effectLst/>
                <a:latin typeface="Calibri" panose="020F0502020204030204" pitchFamily="34" charset="0"/>
                <a:cs typeface="Calibri" panose="020F0502020204030204" pitchFamily="34" charset="0"/>
              </a:rPr>
              <a:t>Lobulated hypodense mass left lobe segment 2/3 measures approximately 4.1 x 3.9, centimeters. Chronic stigmata of liver cirrhosis and left lobe HCC</a:t>
            </a:r>
          </a:p>
          <a:p>
            <a:endParaRPr lang="en-US" dirty="0"/>
          </a:p>
        </p:txBody>
      </p:sp>
      <p:pic>
        <p:nvPicPr>
          <p:cNvPr id="17" name="Picture 16">
            <a:extLst>
              <a:ext uri="{FF2B5EF4-FFF2-40B4-BE49-F238E27FC236}">
                <a16:creationId xmlns:a16="http://schemas.microsoft.com/office/drawing/2014/main" id="{94FBB6AC-5B92-5FAF-D455-53320A62AC19}"/>
              </a:ext>
            </a:extLst>
          </p:cNvPr>
          <p:cNvPicPr>
            <a:picLocks noChangeAspect="1"/>
          </p:cNvPicPr>
          <p:nvPr/>
        </p:nvPicPr>
        <p:blipFill>
          <a:blip r:embed="rId6"/>
          <a:stretch>
            <a:fillRect/>
          </a:stretch>
        </p:blipFill>
        <p:spPr>
          <a:xfrm>
            <a:off x="21818972" y="4544297"/>
            <a:ext cx="7186128" cy="5093208"/>
          </a:xfrm>
          <a:prstGeom prst="rect">
            <a:avLst/>
          </a:prstGeom>
        </p:spPr>
      </p:pic>
    </p:spTree>
  </p:cSld>
  <p:clrMapOvr>
    <a:masterClrMapping/>
  </p:clrMapOvr>
  <p:timing>
    <p:tnLst>
      <p:par>
        <p:cTn id="1" dur="indefinite" restart="never" nodeType="tmRoot">
          <p:childTnLst>
            <p:par>
              <p:cTn id="2"/>
            </p:par>
          </p:childTnLst>
        </p:cTn>
      </p:par>
    </p:tnLst>
  </p:timing>
</p:sld>
</file>

<file path=ppt/theme/theme1.xml><?xml version="1.0" encoding="utf-8"?>
<a:theme xmlns:a="http://schemas.openxmlformats.org/drawingml/2006/main" name="Blank Presentatio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11502</TotalTime>
  <Words>696</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Open Sans</vt:lpstr>
      <vt:lpstr>Times New Roman</vt:lpstr>
      <vt:lpstr>Verdana</vt:lpstr>
      <vt:lpstr>Blank Presentation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How To Make A Scientific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Witkowska, Malgorzata</cp:lastModifiedBy>
  <cp:revision>410</cp:revision>
  <cp:lastPrinted>2019-03-20T15:11:57Z</cp:lastPrinted>
  <dcterms:created xsi:type="dcterms:W3CDTF">1997-10-24T05:44:18Z</dcterms:created>
  <dcterms:modified xsi:type="dcterms:W3CDTF">2024-04-02T13:23:38Z</dcterms:modified>
  <cp:category>templates for scientific poster</cp:category>
</cp:coreProperties>
</file>