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9260800" cy="219456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4" d="100"/>
          <a:sy n="34" d="100"/>
        </p:scale>
        <p:origin x="172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 name="PlaceHolder 1"/>
          <p:cNvSpPr>
            <a:spLocks noGrp="1" noRot="1" noChangeAspect="1"/>
          </p:cNvSpPr>
          <p:nvPr>
            <p:ph type="sldImg"/>
          </p:nvPr>
        </p:nvSpPr>
        <p:spPr>
          <a:xfrm>
            <a:off x="533520" y="764280"/>
            <a:ext cx="6704640" cy="3771360"/>
          </a:xfrm>
          <a:prstGeom prst="rect">
            <a:avLst/>
          </a:prstGeom>
          <a:noFill/>
          <a:ln w="0">
            <a:noFill/>
          </a:ln>
        </p:spPr>
        <p:txBody>
          <a:bodyPr lIns="0" tIns="0" rIns="0" bIns="0" anchor="ctr">
            <a:noAutofit/>
          </a:bodyPr>
          <a:lstStyle/>
          <a:p>
            <a:pPr algn="ctr">
              <a:buNone/>
            </a:pPr>
            <a:r>
              <a:rPr lang="en-US" sz="4400" b="0" strike="noStrike" spc="-1">
                <a:latin typeface="Arial"/>
              </a:rPr>
              <a:t>Click to move the slide</a:t>
            </a:r>
          </a:p>
        </p:txBody>
      </p:sp>
      <p:sp>
        <p:nvSpPr>
          <p:cNvPr id="40" name="PlaceHolder 2"/>
          <p:cNvSpPr>
            <a:spLocks noGrp="1"/>
          </p:cNvSpPr>
          <p:nvPr>
            <p:ph type="body"/>
          </p:nvPr>
        </p:nvSpPr>
        <p:spPr>
          <a:xfrm>
            <a:off x="777240" y="4777560"/>
            <a:ext cx="6217560" cy="4525920"/>
          </a:xfrm>
          <a:prstGeom prst="rect">
            <a:avLst/>
          </a:prstGeom>
          <a:noFill/>
          <a:ln w="0">
            <a:noFill/>
          </a:ln>
        </p:spPr>
        <p:txBody>
          <a:bodyPr lIns="0" tIns="0" rIns="0" bIns="0" anchor="t">
            <a:noAutofit/>
          </a:bodyPr>
          <a:lstStyle/>
          <a:p>
            <a:r>
              <a:rPr lang="en-US" sz="2000" b="0" strike="noStrike" spc="-1">
                <a:latin typeface="Arial"/>
              </a:rPr>
              <a:t>Click to edit the notes format</a:t>
            </a:r>
          </a:p>
        </p:txBody>
      </p:sp>
      <p:sp>
        <p:nvSpPr>
          <p:cNvPr id="41" name="PlaceHolder 3"/>
          <p:cNvSpPr>
            <a:spLocks noGrp="1"/>
          </p:cNvSpPr>
          <p:nvPr>
            <p:ph type="hdr"/>
          </p:nvPr>
        </p:nvSpPr>
        <p:spPr>
          <a:xfrm>
            <a:off x="0" y="0"/>
            <a:ext cx="3372840" cy="502560"/>
          </a:xfrm>
          <a:prstGeom prst="rect">
            <a:avLst/>
          </a:prstGeom>
          <a:noFill/>
          <a:ln w="0">
            <a:noFill/>
          </a:ln>
        </p:spPr>
        <p:txBody>
          <a:bodyPr lIns="0" tIns="0" rIns="0" bIns="0" anchor="t">
            <a:noAutofit/>
          </a:bodyPr>
          <a:lstStyle/>
          <a:p>
            <a:r>
              <a:rPr lang="en-US" sz="1400" b="0" strike="noStrike" spc="-1">
                <a:latin typeface="Times New Roman"/>
              </a:rPr>
              <a:t>&lt;header&gt;</a:t>
            </a:r>
          </a:p>
        </p:txBody>
      </p:sp>
      <p:sp>
        <p:nvSpPr>
          <p:cNvPr id="42" name="PlaceHolder 4"/>
          <p:cNvSpPr>
            <a:spLocks noGrp="1"/>
          </p:cNvSpPr>
          <p:nvPr>
            <p:ph type="dt" idx="4"/>
          </p:nvPr>
        </p:nvSpPr>
        <p:spPr>
          <a:xfrm>
            <a:off x="4399200" y="0"/>
            <a:ext cx="3372840" cy="502560"/>
          </a:xfrm>
          <a:prstGeom prst="rect">
            <a:avLst/>
          </a:prstGeom>
          <a:noFill/>
          <a:ln w="0">
            <a:noFill/>
          </a:ln>
        </p:spPr>
        <p:txBody>
          <a:bodyPr lIns="0" tIns="0" rIns="0" bIns="0" anchor="t">
            <a:noAutofit/>
          </a:bodyPr>
          <a:lstStyle>
            <a:lvl1pPr algn="r">
              <a:buNone/>
              <a:defRPr lang="en-US" sz="1400" b="0" strike="noStrike" spc="-1">
                <a:latin typeface="Times New Roman"/>
              </a:defRPr>
            </a:lvl1pPr>
          </a:lstStyle>
          <a:p>
            <a:pPr algn="r">
              <a:buNone/>
            </a:pPr>
            <a:r>
              <a:rPr lang="en-US" sz="1400" b="0" strike="noStrike" spc="-1">
                <a:latin typeface="Times New Roman"/>
              </a:rPr>
              <a:t>&lt;date/time&gt;</a:t>
            </a:r>
          </a:p>
        </p:txBody>
      </p:sp>
      <p:sp>
        <p:nvSpPr>
          <p:cNvPr id="43" name="PlaceHolder 5"/>
          <p:cNvSpPr>
            <a:spLocks noGrp="1"/>
          </p:cNvSpPr>
          <p:nvPr>
            <p:ph type="ftr" idx="5"/>
          </p:nvPr>
        </p:nvSpPr>
        <p:spPr>
          <a:xfrm>
            <a:off x="0" y="9555480"/>
            <a:ext cx="3372840" cy="502560"/>
          </a:xfrm>
          <a:prstGeom prst="rect">
            <a:avLst/>
          </a:prstGeom>
          <a:noFill/>
          <a:ln w="0">
            <a:noFill/>
          </a:ln>
        </p:spPr>
        <p:txBody>
          <a:bodyPr lIns="0" tIns="0" rIns="0" bIns="0" anchor="b">
            <a:noAutofit/>
          </a:bodyPr>
          <a:lstStyle>
            <a:lvl1pPr>
              <a:defRPr lang="en-US" sz="1400" b="0" strike="noStrike" spc="-1">
                <a:latin typeface="Times New Roman"/>
              </a:defRPr>
            </a:lvl1pPr>
          </a:lstStyle>
          <a:p>
            <a:r>
              <a:rPr lang="en-US" sz="1400" b="0" strike="noStrike" spc="-1">
                <a:latin typeface="Times New Roman"/>
              </a:rPr>
              <a:t>&lt;footer&gt;</a:t>
            </a:r>
          </a:p>
        </p:txBody>
      </p:sp>
      <p:sp>
        <p:nvSpPr>
          <p:cNvPr id="44" name="PlaceHolder 6"/>
          <p:cNvSpPr>
            <a:spLocks noGrp="1"/>
          </p:cNvSpPr>
          <p:nvPr>
            <p:ph type="sldNum" idx="6"/>
          </p:nvPr>
        </p:nvSpPr>
        <p:spPr>
          <a:xfrm>
            <a:off x="4399200" y="9555480"/>
            <a:ext cx="3372840" cy="502560"/>
          </a:xfrm>
          <a:prstGeom prst="rect">
            <a:avLst/>
          </a:prstGeom>
          <a:noFill/>
          <a:ln w="0">
            <a:noFill/>
          </a:ln>
        </p:spPr>
        <p:txBody>
          <a:bodyPr lIns="0" tIns="0" rIns="0" bIns="0" anchor="b">
            <a:noAutofit/>
          </a:bodyPr>
          <a:lstStyle>
            <a:lvl1pPr algn="r">
              <a:buNone/>
              <a:defRPr lang="en-US" sz="1400" b="0" strike="noStrike" spc="-1">
                <a:latin typeface="Times New Roman"/>
              </a:defRPr>
            </a:lvl1pPr>
          </a:lstStyle>
          <a:p>
            <a:pPr algn="r">
              <a:buNone/>
            </a:pPr>
            <a:fld id="{50F8E3F0-6C7F-4C55-AC8B-B2ADFCD189ED}"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PlaceHolder 1"/>
          <p:cNvSpPr>
            <a:spLocks noGrp="1"/>
          </p:cNvSpPr>
          <p:nvPr>
            <p:ph type="sldNum" idx="7"/>
          </p:nvPr>
        </p:nvSpPr>
        <p:spPr>
          <a:xfrm>
            <a:off x="3936240" y="8773920"/>
            <a:ext cx="3100320" cy="483480"/>
          </a:xfrm>
          <a:prstGeom prst="rect">
            <a:avLst/>
          </a:prstGeom>
          <a:noFill/>
          <a:ln w="0">
            <a:noFill/>
          </a:ln>
        </p:spPr>
        <p:txBody>
          <a:bodyPr lIns="88920" tIns="44640" rIns="88920" bIns="44640" numCol="1" spcCol="0" anchor="b">
            <a:noAutofit/>
          </a:bodyPr>
          <a:lstStyle>
            <a:lvl1pPr algn="r">
              <a:lnSpc>
                <a:spcPct val="100000"/>
              </a:lnSpc>
              <a:buNone/>
              <a:defRPr lang="en-AU" sz="1200" b="0" strike="noStrike" spc="-1">
                <a:latin typeface="Times New Roman"/>
              </a:defRPr>
            </a:lvl1pPr>
          </a:lstStyle>
          <a:p>
            <a:pPr algn="r">
              <a:lnSpc>
                <a:spcPct val="100000"/>
              </a:lnSpc>
              <a:buNone/>
            </a:pPr>
            <a:fld id="{FC2F3525-981E-4F07-B626-DA66D3079A1E}" type="slidenum">
              <a:rPr lang="en-AU" sz="1200" b="0" strike="noStrike" spc="-1">
                <a:latin typeface="Times New Roman"/>
              </a:rPr>
              <a:t>1</a:t>
            </a:fld>
            <a:endParaRPr lang="en-US" sz="1200" b="0" strike="noStrike" spc="-1">
              <a:latin typeface="Times New Roman"/>
            </a:endParaRPr>
          </a:p>
        </p:txBody>
      </p:sp>
      <p:sp>
        <p:nvSpPr>
          <p:cNvPr id="70" name="PlaceHolder 2"/>
          <p:cNvSpPr>
            <a:spLocks noGrp="1" noRot="1" noChangeAspect="1"/>
          </p:cNvSpPr>
          <p:nvPr>
            <p:ph type="sldImg"/>
          </p:nvPr>
        </p:nvSpPr>
        <p:spPr>
          <a:xfrm>
            <a:off x="1181100" y="692150"/>
            <a:ext cx="4603750" cy="3452813"/>
          </a:xfrm>
          <a:prstGeom prst="rect">
            <a:avLst/>
          </a:prstGeom>
          <a:ln w="0">
            <a:noFill/>
          </a:ln>
        </p:spPr>
      </p:sp>
      <p:sp>
        <p:nvSpPr>
          <p:cNvPr id="71" name="PlaceHolder 3"/>
          <p:cNvSpPr>
            <a:spLocks noGrp="1"/>
          </p:cNvSpPr>
          <p:nvPr>
            <p:ph type="body"/>
          </p:nvPr>
        </p:nvSpPr>
        <p:spPr>
          <a:xfrm>
            <a:off x="907560" y="4420800"/>
            <a:ext cx="5145480" cy="4145400"/>
          </a:xfrm>
          <a:prstGeom prst="rect">
            <a:avLst/>
          </a:prstGeom>
          <a:noFill/>
          <a:ln w="0">
            <a:noFill/>
          </a:ln>
        </p:spPr>
        <p:txBody>
          <a:bodyPr lIns="88920" tIns="44640" rIns="88920" bIns="44640" numCol="1" spcCol="0" anchor="t">
            <a:noAutofit/>
          </a:bodyPr>
          <a:lstStyle/>
          <a:p>
            <a:endParaRPr lang="en-US" sz="20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FD4201CA-210E-4F0B-800F-B6175A363FEB}" type="slidenum">
              <a:t>‹#›</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25" name="PlaceHolder 2"/>
          <p:cNvSpPr>
            <a:spLocks noGrp="1"/>
          </p:cNvSpPr>
          <p:nvPr>
            <p:ph/>
          </p:nvPr>
        </p:nvSpPr>
        <p:spPr>
          <a:xfrm>
            <a:off x="1463040" y="5135040"/>
            <a:ext cx="2633436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6" name="PlaceHolder 3"/>
          <p:cNvSpPr>
            <a:spLocks noGrp="1"/>
          </p:cNvSpPr>
          <p:nvPr>
            <p:ph/>
          </p:nvPr>
        </p:nvSpPr>
        <p:spPr>
          <a:xfrm>
            <a:off x="1463040" y="11783160"/>
            <a:ext cx="2633436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2070097E-D0F4-4E15-A9CB-C2D3DB2D0721}" type="slidenum">
              <a:t>‹#›</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28" name="PlaceHolder 2"/>
          <p:cNvSpPr>
            <a:spLocks noGrp="1"/>
          </p:cNvSpPr>
          <p:nvPr>
            <p:ph/>
          </p:nvPr>
        </p:nvSpPr>
        <p:spPr>
          <a:xfrm>
            <a:off x="1463040" y="5135040"/>
            <a:ext cx="1285092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9" name="PlaceHolder 3"/>
          <p:cNvSpPr>
            <a:spLocks noGrp="1"/>
          </p:cNvSpPr>
          <p:nvPr>
            <p:ph/>
          </p:nvPr>
        </p:nvSpPr>
        <p:spPr>
          <a:xfrm>
            <a:off x="14956920" y="5135040"/>
            <a:ext cx="1285092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0" name="PlaceHolder 4"/>
          <p:cNvSpPr>
            <a:spLocks noGrp="1"/>
          </p:cNvSpPr>
          <p:nvPr>
            <p:ph/>
          </p:nvPr>
        </p:nvSpPr>
        <p:spPr>
          <a:xfrm>
            <a:off x="1463040" y="11783160"/>
            <a:ext cx="1285092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1" name="PlaceHolder 5"/>
          <p:cNvSpPr>
            <a:spLocks noGrp="1"/>
          </p:cNvSpPr>
          <p:nvPr>
            <p:ph/>
          </p:nvPr>
        </p:nvSpPr>
        <p:spPr>
          <a:xfrm>
            <a:off x="14956920" y="11783160"/>
            <a:ext cx="1285092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6CFF36E3-7B29-47E5-BAA5-569ED7439C5D}" type="slidenum">
              <a:t>‹#›</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3" name="PlaceHolder 2"/>
          <p:cNvSpPr>
            <a:spLocks noGrp="1"/>
          </p:cNvSpPr>
          <p:nvPr>
            <p:ph/>
          </p:nvPr>
        </p:nvSpPr>
        <p:spPr>
          <a:xfrm>
            <a:off x="1463040" y="5135040"/>
            <a:ext cx="847944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4" name="PlaceHolder 3"/>
          <p:cNvSpPr>
            <a:spLocks noGrp="1"/>
          </p:cNvSpPr>
          <p:nvPr>
            <p:ph/>
          </p:nvPr>
        </p:nvSpPr>
        <p:spPr>
          <a:xfrm>
            <a:off x="10366920" y="5135040"/>
            <a:ext cx="847944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5" name="PlaceHolder 4"/>
          <p:cNvSpPr>
            <a:spLocks noGrp="1"/>
          </p:cNvSpPr>
          <p:nvPr>
            <p:ph/>
          </p:nvPr>
        </p:nvSpPr>
        <p:spPr>
          <a:xfrm>
            <a:off x="19270800" y="5135040"/>
            <a:ext cx="847944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6" name="PlaceHolder 5"/>
          <p:cNvSpPr>
            <a:spLocks noGrp="1"/>
          </p:cNvSpPr>
          <p:nvPr>
            <p:ph/>
          </p:nvPr>
        </p:nvSpPr>
        <p:spPr>
          <a:xfrm>
            <a:off x="1463040" y="11783160"/>
            <a:ext cx="847944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7" name="PlaceHolder 6"/>
          <p:cNvSpPr>
            <a:spLocks noGrp="1"/>
          </p:cNvSpPr>
          <p:nvPr>
            <p:ph/>
          </p:nvPr>
        </p:nvSpPr>
        <p:spPr>
          <a:xfrm>
            <a:off x="10366920" y="11783160"/>
            <a:ext cx="847944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8" name="PlaceHolder 7"/>
          <p:cNvSpPr>
            <a:spLocks noGrp="1"/>
          </p:cNvSpPr>
          <p:nvPr>
            <p:ph/>
          </p:nvPr>
        </p:nvSpPr>
        <p:spPr>
          <a:xfrm>
            <a:off x="19270800" y="11783160"/>
            <a:ext cx="847944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DBDC05C0-D0C6-425D-BC41-0DA69E04616D}" type="slidenum">
              <a:t>‹#›</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4" name="PlaceHolder 2"/>
          <p:cNvSpPr>
            <a:spLocks noGrp="1"/>
          </p:cNvSpPr>
          <p:nvPr>
            <p:ph type="subTitle"/>
          </p:nvPr>
        </p:nvSpPr>
        <p:spPr>
          <a:xfrm>
            <a:off x="1463040" y="5135040"/>
            <a:ext cx="26334360" cy="1272780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
        <p:nvSpPr>
          <p:cNvPr id="2"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473049F3-931B-4B65-9286-34D976D8C626}" type="slidenum">
              <a:t>‹#›</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6" name="PlaceHolder 2"/>
          <p:cNvSpPr>
            <a:spLocks noGrp="1"/>
          </p:cNvSpPr>
          <p:nvPr>
            <p:ph/>
          </p:nvPr>
        </p:nvSpPr>
        <p:spPr>
          <a:xfrm>
            <a:off x="1463040" y="5135040"/>
            <a:ext cx="26334360" cy="127278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 name="PlaceHolder 3"/>
          <p:cNvSpPr>
            <a:spLocks noGrp="1"/>
          </p:cNvSpPr>
          <p:nvPr>
            <p:ph type="ftr" idx="1"/>
          </p:nvPr>
        </p:nvSpPr>
        <p:spPr/>
        <p:txBody>
          <a:bodyPr/>
          <a:lstStyle/>
          <a:p>
            <a:r>
              <a:t>Footer</a:t>
            </a:r>
          </a:p>
        </p:txBody>
      </p:sp>
      <p:sp>
        <p:nvSpPr>
          <p:cNvPr id="2" name="PlaceHolder 4"/>
          <p:cNvSpPr>
            <a:spLocks noGrp="1"/>
          </p:cNvSpPr>
          <p:nvPr>
            <p:ph type="sldNum" idx="2"/>
          </p:nvPr>
        </p:nvSpPr>
        <p:spPr/>
        <p:txBody>
          <a:bodyPr/>
          <a:lstStyle/>
          <a:p>
            <a:fld id="{2F29ADFA-E95A-4F57-834D-8ECA55A8C785}" type="slidenum">
              <a:t>‹#›</a:t>
            </a:fld>
            <a:endParaRPr/>
          </a:p>
        </p:txBody>
      </p:sp>
      <p:sp>
        <p:nvSpPr>
          <p:cNvPr id="3"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8" name="PlaceHolder 2"/>
          <p:cNvSpPr>
            <a:spLocks noGrp="1"/>
          </p:cNvSpPr>
          <p:nvPr>
            <p:ph/>
          </p:nvPr>
        </p:nvSpPr>
        <p:spPr>
          <a:xfrm>
            <a:off x="1463040" y="5135040"/>
            <a:ext cx="12850920" cy="127278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9" name="PlaceHolder 3"/>
          <p:cNvSpPr>
            <a:spLocks noGrp="1"/>
          </p:cNvSpPr>
          <p:nvPr>
            <p:ph/>
          </p:nvPr>
        </p:nvSpPr>
        <p:spPr>
          <a:xfrm>
            <a:off x="14956920" y="5135040"/>
            <a:ext cx="12850920" cy="127278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A0B1C7AA-0B83-4410-93EE-A351B24C6DDC}" type="slidenum">
              <a:t>‹#›</a:t>
            </a:fld>
            <a:endParaRPr/>
          </a:p>
        </p:txBody>
      </p:sp>
      <p:sp>
        <p:nvSpPr>
          <p:cNvPr id="2"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CD1553F4-A912-4BC9-91C5-0DE1EB3F52CD}" type="slidenum">
              <a:t>‹#›</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1463040" y="875520"/>
            <a:ext cx="26334360" cy="1698732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ADB21DB8-80C9-4809-9D5D-6898C5994E2F}" type="slidenum">
              <a:t>‹#›</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3" name="PlaceHolder 2"/>
          <p:cNvSpPr>
            <a:spLocks noGrp="1"/>
          </p:cNvSpPr>
          <p:nvPr>
            <p:ph/>
          </p:nvPr>
        </p:nvSpPr>
        <p:spPr>
          <a:xfrm>
            <a:off x="1463040" y="5135040"/>
            <a:ext cx="1285092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14" name="PlaceHolder 3"/>
          <p:cNvSpPr>
            <a:spLocks noGrp="1"/>
          </p:cNvSpPr>
          <p:nvPr>
            <p:ph/>
          </p:nvPr>
        </p:nvSpPr>
        <p:spPr>
          <a:xfrm>
            <a:off x="14956920" y="5135040"/>
            <a:ext cx="12850920" cy="127278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15" name="PlaceHolder 4"/>
          <p:cNvSpPr>
            <a:spLocks noGrp="1"/>
          </p:cNvSpPr>
          <p:nvPr>
            <p:ph/>
          </p:nvPr>
        </p:nvSpPr>
        <p:spPr>
          <a:xfrm>
            <a:off x="1463040" y="11783160"/>
            <a:ext cx="1285092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4C323120-7370-4902-BC32-41EA9F114751}"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7" name="PlaceHolder 2"/>
          <p:cNvSpPr>
            <a:spLocks noGrp="1"/>
          </p:cNvSpPr>
          <p:nvPr>
            <p:ph/>
          </p:nvPr>
        </p:nvSpPr>
        <p:spPr>
          <a:xfrm>
            <a:off x="1463040" y="5135040"/>
            <a:ext cx="12850920" cy="127278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18" name="PlaceHolder 3"/>
          <p:cNvSpPr>
            <a:spLocks noGrp="1"/>
          </p:cNvSpPr>
          <p:nvPr>
            <p:ph/>
          </p:nvPr>
        </p:nvSpPr>
        <p:spPr>
          <a:xfrm>
            <a:off x="14956920" y="5135040"/>
            <a:ext cx="1285092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19" name="PlaceHolder 4"/>
          <p:cNvSpPr>
            <a:spLocks noGrp="1"/>
          </p:cNvSpPr>
          <p:nvPr>
            <p:ph/>
          </p:nvPr>
        </p:nvSpPr>
        <p:spPr>
          <a:xfrm>
            <a:off x="14956920" y="11783160"/>
            <a:ext cx="1285092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59C22AC1-F419-488A-B3E7-50342D1D8B81}"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21" name="PlaceHolder 2"/>
          <p:cNvSpPr>
            <a:spLocks noGrp="1"/>
          </p:cNvSpPr>
          <p:nvPr>
            <p:ph/>
          </p:nvPr>
        </p:nvSpPr>
        <p:spPr>
          <a:xfrm>
            <a:off x="1463040" y="5135040"/>
            <a:ext cx="1285092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2" name="PlaceHolder 3"/>
          <p:cNvSpPr>
            <a:spLocks noGrp="1"/>
          </p:cNvSpPr>
          <p:nvPr>
            <p:ph/>
          </p:nvPr>
        </p:nvSpPr>
        <p:spPr>
          <a:xfrm>
            <a:off x="14956920" y="5135040"/>
            <a:ext cx="1285092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3" name="PlaceHolder 4"/>
          <p:cNvSpPr>
            <a:spLocks noGrp="1"/>
          </p:cNvSpPr>
          <p:nvPr>
            <p:ph/>
          </p:nvPr>
        </p:nvSpPr>
        <p:spPr>
          <a:xfrm>
            <a:off x="1463040" y="11783160"/>
            <a:ext cx="26334360" cy="60710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1FCD89EB-294E-4CDB-BD00-159050E77DB3}"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0094B3"/>
            </a:gs>
          </a:gsLst>
          <a:lin ang="5400000"/>
        </a:gradFill>
        <a:effectLst/>
      </p:bgPr>
    </p:bg>
    <p:spTree>
      <p:nvGrpSpPr>
        <p:cNvPr id="1" name=""/>
        <p:cNvGrpSpPr/>
        <p:nvPr/>
      </p:nvGrpSpPr>
      <p:grpSpPr>
        <a:xfrm>
          <a:off x="0" y="0"/>
          <a:ext cx="0" cy="0"/>
          <a:chOff x="0" y="0"/>
          <a:chExt cx="0" cy="0"/>
        </a:xfrm>
      </p:grpSpPr>
      <p:sp>
        <p:nvSpPr>
          <p:cNvPr id="3" name="PlaceHolder 1"/>
          <p:cNvSpPr>
            <a:spLocks noGrp="1"/>
          </p:cNvSpPr>
          <p:nvPr>
            <p:ph type="ftr" idx="1"/>
          </p:nvPr>
        </p:nvSpPr>
        <p:spPr>
          <a:xfrm>
            <a:off x="9996120" y="19994400"/>
            <a:ext cx="9268200" cy="1463040"/>
          </a:xfrm>
          <a:prstGeom prst="rect">
            <a:avLst/>
          </a:prstGeom>
          <a:noFill/>
          <a:ln w="0">
            <a:noFill/>
          </a:ln>
        </p:spPr>
        <p:txBody>
          <a:bodyPr lIns="341280" tIns="170640" rIns="341280" bIns="170640" numCol="1" spcCol="0" anchor="t">
            <a:noAutofit/>
          </a:bodyPr>
          <a:lstStyle>
            <a:lvl1pPr algn="ctr">
              <a:lnSpc>
                <a:spcPct val="100000"/>
              </a:lnSpc>
              <a:buNone/>
              <a:defRPr lang="en-US" sz="1400" b="0" strike="noStrike" spc="-1">
                <a:latin typeface="Times New Roman"/>
              </a:defRPr>
            </a:lvl1pPr>
          </a:lstStyle>
          <a:p>
            <a:pPr algn="ctr">
              <a:lnSpc>
                <a:spcPct val="100000"/>
              </a:lnSpc>
              <a:buNone/>
            </a:pPr>
            <a:r>
              <a:rPr lang="en-US" sz="1400" b="0" strike="noStrike" spc="-1">
                <a:latin typeface="Times New Roman"/>
              </a:rPr>
              <a:t>&lt;footer&gt;</a:t>
            </a:r>
          </a:p>
        </p:txBody>
      </p:sp>
      <p:sp>
        <p:nvSpPr>
          <p:cNvPr id="4" name="PlaceHolder 2"/>
          <p:cNvSpPr>
            <a:spLocks noGrp="1"/>
          </p:cNvSpPr>
          <p:nvPr>
            <p:ph type="sldNum" idx="2"/>
          </p:nvPr>
        </p:nvSpPr>
        <p:spPr>
          <a:xfrm>
            <a:off x="20968920" y="19994400"/>
            <a:ext cx="6095160" cy="1463040"/>
          </a:xfrm>
          <a:prstGeom prst="rect">
            <a:avLst/>
          </a:prstGeom>
          <a:noFill/>
          <a:ln w="0">
            <a:noFill/>
          </a:ln>
        </p:spPr>
        <p:txBody>
          <a:bodyPr lIns="341280" tIns="170640" rIns="341280" bIns="170640" numCol="1" spcCol="0" anchor="t">
            <a:noAutofit/>
          </a:bodyPr>
          <a:lstStyle>
            <a:lvl1pPr algn="r">
              <a:lnSpc>
                <a:spcPct val="100000"/>
              </a:lnSpc>
              <a:buNone/>
              <a:defRPr lang="en-US" sz="5200" b="0" strike="noStrike" spc="-1">
                <a:solidFill>
                  <a:srgbClr val="000000"/>
                </a:solidFill>
                <a:latin typeface="Times New Roman"/>
              </a:defRPr>
            </a:lvl1pPr>
          </a:lstStyle>
          <a:p>
            <a:pPr algn="r">
              <a:lnSpc>
                <a:spcPct val="100000"/>
              </a:lnSpc>
              <a:buNone/>
            </a:pPr>
            <a:fld id="{8BF58E49-D182-467E-8E1B-1D973D912BE5}" type="slidenum">
              <a:rPr lang="en-US" sz="5200" b="0" strike="noStrike" spc="-1">
                <a:solidFill>
                  <a:srgbClr val="000000"/>
                </a:solidFill>
                <a:latin typeface="Times New Roman"/>
              </a:rPr>
              <a:t>‹#›</a:t>
            </a:fld>
            <a:endParaRPr lang="en-US" sz="5200" b="0" strike="noStrike" spc="-1">
              <a:latin typeface="Times New Roman"/>
            </a:endParaRPr>
          </a:p>
        </p:txBody>
      </p:sp>
      <p:sp>
        <p:nvSpPr>
          <p:cNvPr id="2" name="PlaceHolder 3"/>
          <p:cNvSpPr>
            <a:spLocks noGrp="1"/>
          </p:cNvSpPr>
          <p:nvPr>
            <p:ph type="dt" idx="3"/>
          </p:nvPr>
        </p:nvSpPr>
        <p:spPr>
          <a:xfrm>
            <a:off x="2196000" y="19994400"/>
            <a:ext cx="6095160" cy="1463040"/>
          </a:xfrm>
          <a:prstGeom prst="rect">
            <a:avLst/>
          </a:prstGeom>
          <a:noFill/>
          <a:ln w="0">
            <a:noFill/>
          </a:ln>
        </p:spPr>
        <p:txBody>
          <a:bodyPr lIns="341280" tIns="170640" rIns="341280" bIns="170640" numCol="1" spcCol="0" anchor="t">
            <a:noAutofit/>
          </a:bodyPr>
          <a:lstStyle>
            <a:lvl1pPr>
              <a:defRPr lang="en-US" sz="1400" b="0" strike="noStrike" spc="-1">
                <a:latin typeface="Times New Roman"/>
              </a:defRPr>
            </a:lvl1pPr>
          </a:lstStyle>
          <a:p>
            <a:r>
              <a:rPr lang="en-US" sz="1400" b="0" strike="noStrike" spc="-1">
                <a:latin typeface="Times New Roman"/>
              </a:rPr>
              <a:t>&lt;date/time&gt;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1shassan@rhc.net" TargetMode="Externa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6ECFF"/>
        </a:solidFill>
        <a:effectLst/>
      </p:bgPr>
    </p:bg>
    <p:spTree>
      <p:nvGrpSpPr>
        <p:cNvPr id="1" name=""/>
        <p:cNvGrpSpPr/>
        <p:nvPr/>
      </p:nvGrpSpPr>
      <p:grpSpPr>
        <a:xfrm>
          <a:off x="0" y="0"/>
          <a:ext cx="0" cy="0"/>
          <a:chOff x="0" y="0"/>
          <a:chExt cx="0" cy="0"/>
        </a:xfrm>
      </p:grpSpPr>
      <p:pic>
        <p:nvPicPr>
          <p:cNvPr id="45" name="Picture 11"/>
          <p:cNvPicPr/>
          <p:nvPr/>
        </p:nvPicPr>
        <p:blipFill>
          <a:blip r:embed="rId3"/>
          <a:stretch/>
        </p:blipFill>
        <p:spPr>
          <a:xfrm>
            <a:off x="0" y="0"/>
            <a:ext cx="29260080" cy="22572360"/>
          </a:xfrm>
          <a:prstGeom prst="rect">
            <a:avLst/>
          </a:prstGeom>
          <a:ln w="0">
            <a:noFill/>
          </a:ln>
        </p:spPr>
      </p:pic>
      <p:sp>
        <p:nvSpPr>
          <p:cNvPr id="46" name="TextBox 2"/>
          <p:cNvSpPr/>
          <p:nvPr/>
        </p:nvSpPr>
        <p:spPr>
          <a:xfrm>
            <a:off x="0" y="4191120"/>
            <a:ext cx="29260080" cy="18363600"/>
          </a:xfrm>
          <a:prstGeom prst="rect">
            <a:avLst/>
          </a:prstGeom>
          <a:solidFill>
            <a:schemeClr val="bg1"/>
          </a:solidFill>
          <a:ln w="0">
            <a:noFill/>
          </a:ln>
        </p:spPr>
        <p:style>
          <a:lnRef idx="0">
            <a:scrgbClr r="0" g="0" b="0"/>
          </a:lnRef>
          <a:fillRef idx="0">
            <a:scrgbClr r="0" g="0" b="0"/>
          </a:fillRef>
          <a:effectRef idx="0">
            <a:scrgbClr r="0" g="0" b="0"/>
          </a:effectRef>
          <a:fontRef idx="minor"/>
        </p:style>
      </p:sp>
      <p:sp>
        <p:nvSpPr>
          <p:cNvPr id="47" name="Text Box 2"/>
          <p:cNvSpPr/>
          <p:nvPr/>
        </p:nvSpPr>
        <p:spPr>
          <a:xfrm>
            <a:off x="6477120" y="-87120"/>
            <a:ext cx="16051320" cy="4494600"/>
          </a:xfrm>
          <a:prstGeom prst="rect">
            <a:avLst/>
          </a:prstGeom>
          <a:noFill/>
          <a:ln w="0">
            <a:noFill/>
          </a:ln>
        </p:spPr>
        <p:style>
          <a:lnRef idx="0">
            <a:scrgbClr r="0" g="0" b="0"/>
          </a:lnRef>
          <a:fillRef idx="0">
            <a:scrgbClr r="0" g="0" b="0"/>
          </a:fillRef>
          <a:effectRef idx="0">
            <a:scrgbClr r="0" g="0" b="0"/>
          </a:effectRef>
          <a:fontRef idx="minor"/>
        </p:style>
        <p:txBody>
          <a:bodyPr lIns="432000" tIns="432000" rIns="432000" bIns="432000" anchor="t">
            <a:spAutoFit/>
          </a:bodyPr>
          <a:lstStyle/>
          <a:p>
            <a:pPr algn="ctr">
              <a:lnSpc>
                <a:spcPct val="77000"/>
              </a:lnSpc>
              <a:buNone/>
              <a:tabLst>
                <a:tab pos="5591160" algn="l"/>
              </a:tabLst>
            </a:pPr>
            <a:r>
              <a:rPr lang="en-US" sz="7200" b="1" strike="noStrike" spc="-1">
                <a:solidFill>
                  <a:srgbClr val="FFFFFF"/>
                </a:solidFill>
                <a:latin typeface="Arial"/>
                <a:ea typeface="Times New Roman"/>
              </a:rPr>
              <a:t>Treatment of Massive Pulmonary Embolism with Large-Bore Mechanical Thrombectomy  </a:t>
            </a:r>
            <a:br>
              <a:rPr sz="7200"/>
            </a:br>
            <a:endParaRPr lang="en-US" sz="7200" b="0" strike="noStrike" spc="-1">
              <a:latin typeface="Arial"/>
            </a:endParaRPr>
          </a:p>
        </p:txBody>
      </p:sp>
      <p:sp>
        <p:nvSpPr>
          <p:cNvPr id="48" name="Text Box 4"/>
          <p:cNvSpPr/>
          <p:nvPr/>
        </p:nvSpPr>
        <p:spPr>
          <a:xfrm>
            <a:off x="5130360" y="2826000"/>
            <a:ext cx="18744480" cy="1523160"/>
          </a:xfrm>
          <a:prstGeom prst="rect">
            <a:avLst/>
          </a:prstGeom>
          <a:noFill/>
          <a:ln w="0">
            <a:noFill/>
          </a:ln>
        </p:spPr>
        <p:style>
          <a:lnRef idx="0">
            <a:scrgbClr r="0" g="0" b="0"/>
          </a:lnRef>
          <a:fillRef idx="0">
            <a:scrgbClr r="0" g="0" b="0"/>
          </a:fillRef>
          <a:effectRef idx="0">
            <a:scrgbClr r="0" g="0" b="0"/>
          </a:effectRef>
          <a:fontRef idx="minor"/>
        </p:style>
        <p:txBody>
          <a:bodyPr lIns="288000" tIns="288000" rIns="288000" bIns="288000" anchor="t">
            <a:noAutofit/>
          </a:bodyPr>
          <a:lstStyle/>
          <a:p>
            <a:pPr marL="51480" algn="ctr">
              <a:lnSpc>
                <a:spcPct val="100000"/>
              </a:lnSpc>
              <a:buNone/>
            </a:pPr>
            <a:r>
              <a:rPr lang="en-US" sz="2800" b="1" strike="noStrike" spc="-1" dirty="0">
                <a:solidFill>
                  <a:srgbClr val="FFFFFF"/>
                </a:solidFill>
                <a:latin typeface="Arial"/>
                <a:ea typeface="Calibri"/>
              </a:rPr>
              <a:t>Seerat Hassan D.O. </a:t>
            </a:r>
            <a:r>
              <a:rPr lang="en-US" sz="2800" b="1" strike="noStrike" spc="-1" baseline="30000" dirty="0">
                <a:solidFill>
                  <a:srgbClr val="FFFFFF"/>
                </a:solidFill>
                <a:latin typeface="Arial"/>
                <a:ea typeface="Calibri"/>
              </a:rPr>
              <a:t>1</a:t>
            </a:r>
            <a:r>
              <a:rPr lang="en-US" sz="2800" b="1" strike="noStrike" spc="-1" dirty="0">
                <a:solidFill>
                  <a:srgbClr val="FFFFFF"/>
                </a:solidFill>
                <a:latin typeface="Arial"/>
                <a:ea typeface="Calibri"/>
              </a:rPr>
              <a:t>Dureshahwar Ali D.O.</a:t>
            </a:r>
            <a:r>
              <a:rPr lang="en-US" sz="2800" b="1" strike="noStrike" spc="-1" baseline="30000" dirty="0">
                <a:solidFill>
                  <a:srgbClr val="FFFFFF"/>
                </a:solidFill>
                <a:latin typeface="Arial"/>
                <a:ea typeface="Calibri"/>
              </a:rPr>
              <a:t> 1</a:t>
            </a:r>
            <a:r>
              <a:rPr lang="en-US" sz="2800" b="1" strike="noStrike" spc="-1" dirty="0">
                <a:solidFill>
                  <a:srgbClr val="FFFFFF"/>
                </a:solidFill>
                <a:latin typeface="Arial"/>
                <a:ea typeface="Calibri"/>
              </a:rPr>
              <a:t>, Brett </a:t>
            </a:r>
            <a:r>
              <a:rPr lang="en-US" sz="2800" b="1" strike="noStrike" spc="-1" dirty="0" err="1">
                <a:solidFill>
                  <a:srgbClr val="FFFFFF"/>
                </a:solidFill>
                <a:latin typeface="Arial"/>
                <a:ea typeface="Calibri"/>
              </a:rPr>
              <a:t>Ploussard</a:t>
            </a:r>
            <a:r>
              <a:rPr lang="en-US" sz="2800" b="1" strike="noStrike" spc="-1" dirty="0">
                <a:solidFill>
                  <a:srgbClr val="FFFFFF"/>
                </a:solidFill>
                <a:latin typeface="Arial"/>
                <a:ea typeface="Calibri"/>
              </a:rPr>
              <a:t> D.O.</a:t>
            </a:r>
            <a:r>
              <a:rPr lang="en-US" sz="2800" b="1" strike="noStrike" spc="-1" baseline="30000" dirty="0">
                <a:solidFill>
                  <a:srgbClr val="FFFFFF"/>
                </a:solidFill>
                <a:latin typeface="Arial"/>
                <a:ea typeface="Calibri"/>
              </a:rPr>
              <a:t>1</a:t>
            </a:r>
            <a:r>
              <a:rPr lang="en-US" sz="2800" b="1" strike="noStrike" spc="-1" dirty="0">
                <a:solidFill>
                  <a:srgbClr val="FFFFFF"/>
                </a:solidFill>
                <a:latin typeface="Arial"/>
                <a:ea typeface="Calibri"/>
              </a:rPr>
              <a:t>, Amit Zachariah MD</a:t>
            </a:r>
            <a:r>
              <a:rPr lang="en-US" sz="2800" b="1" strike="noStrike" spc="-1" baseline="30000" dirty="0">
                <a:solidFill>
                  <a:srgbClr val="FFFFFF"/>
                </a:solidFill>
                <a:latin typeface="Arial"/>
                <a:ea typeface="Calibri"/>
              </a:rPr>
              <a:t> 1</a:t>
            </a:r>
            <a:endParaRPr lang="en-US" sz="2800" b="0" strike="noStrike" spc="-1" dirty="0">
              <a:latin typeface="Arial"/>
            </a:endParaRPr>
          </a:p>
          <a:p>
            <a:pPr marL="51480" algn="ctr">
              <a:lnSpc>
                <a:spcPct val="100000"/>
              </a:lnSpc>
              <a:buNone/>
            </a:pPr>
            <a:r>
              <a:rPr lang="en-US" sz="2800" b="1" strike="noStrike" spc="-1" dirty="0">
                <a:solidFill>
                  <a:srgbClr val="FFFFFF"/>
                </a:solidFill>
                <a:latin typeface="Arial"/>
                <a:ea typeface="Calibri"/>
              </a:rPr>
              <a:t>Riverside Medical Center, Heart and Vascular Institute; Kankakee, Illinois </a:t>
            </a:r>
            <a:endParaRPr lang="en-US" sz="2800" b="0" strike="noStrike" spc="-1" dirty="0">
              <a:latin typeface="Arial"/>
            </a:endParaRPr>
          </a:p>
        </p:txBody>
      </p:sp>
      <p:sp>
        <p:nvSpPr>
          <p:cNvPr id="49" name="Rectangle 4"/>
          <p:cNvSpPr/>
          <p:nvPr/>
        </p:nvSpPr>
        <p:spPr>
          <a:xfrm>
            <a:off x="-7315200" y="-192600"/>
            <a:ext cx="183960" cy="384120"/>
          </a:xfrm>
          <a:prstGeom prst="rect">
            <a:avLst/>
          </a:prstGeom>
          <a:noFill/>
          <a:ln w="9525">
            <a:noFill/>
          </a:ln>
        </p:spPr>
        <p:style>
          <a:lnRef idx="0">
            <a:scrgbClr r="0" g="0" b="0"/>
          </a:lnRef>
          <a:fillRef idx="0">
            <a:scrgbClr r="0" g="0" b="0"/>
          </a:fillRef>
          <a:effectRef idx="0">
            <a:scrgbClr r="0" g="0" b="0"/>
          </a:effectRef>
          <a:fontRef idx="minor"/>
        </p:style>
      </p:sp>
      <p:sp>
        <p:nvSpPr>
          <p:cNvPr id="50" name="Picture 17"/>
          <p:cNvSpPr/>
          <p:nvPr/>
        </p:nvSpPr>
        <p:spPr>
          <a:xfrm>
            <a:off x="228600" y="380880"/>
            <a:ext cx="3276000" cy="3123360"/>
          </a:xfrm>
          <a:prstGeom prst="ellipse">
            <a:avLst/>
          </a:prstGeom>
          <a:blipFill rotWithShape="0">
            <a:blip r:embed="rId4"/>
            <a:srcRect/>
            <a:stretch/>
          </a:blipFill>
          <a:ln w="0">
            <a:noFill/>
          </a:ln>
        </p:spPr>
        <p:style>
          <a:lnRef idx="0">
            <a:scrgbClr r="0" g="0" b="0"/>
          </a:lnRef>
          <a:fillRef idx="0">
            <a:scrgbClr r="0" g="0" b="0"/>
          </a:fillRef>
          <a:effectRef idx="0">
            <a:scrgbClr r="0" g="0" b="0"/>
          </a:effectRef>
          <a:fontRef idx="minor"/>
        </p:style>
      </p:sp>
      <p:sp>
        <p:nvSpPr>
          <p:cNvPr id="52" name="Rectangle 193"/>
          <p:cNvSpPr/>
          <p:nvPr/>
        </p:nvSpPr>
        <p:spPr>
          <a:xfrm>
            <a:off x="762120" y="4487760"/>
            <a:ext cx="8381160" cy="769680"/>
          </a:xfrm>
          <a:prstGeom prst="rect">
            <a:avLst/>
          </a:prstGeom>
          <a:solidFill>
            <a:srgbClr val="105964"/>
          </a:solidFill>
          <a:ln w="9525">
            <a:noFill/>
          </a:ln>
          <a:effectLst>
            <a:outerShdw blurRad="44280" dist="28080" dir="5400000" algn="ctr">
              <a:srgbClr val="000000">
                <a:alpha val="32000"/>
              </a:srgbClr>
            </a:outerShdw>
          </a:effectLst>
        </p:spPr>
        <p:style>
          <a:lnRef idx="0">
            <a:scrgbClr r="0" g="0" b="0"/>
          </a:lnRef>
          <a:fillRef idx="0">
            <a:scrgbClr r="0" g="0" b="0"/>
          </a:fillRef>
          <a:effectRef idx="0">
            <a:scrgbClr r="0" g="0" b="0"/>
          </a:effectRef>
          <a:fontRef idx="minor"/>
        </p:style>
        <p:txBody>
          <a:bodyPr lIns="96120" tIns="47880" rIns="96120" bIns="47880" anchor="ctr">
            <a:noAutofit/>
          </a:bodyPr>
          <a:lstStyle/>
          <a:p>
            <a:pPr algn="ctr">
              <a:lnSpc>
                <a:spcPct val="100000"/>
              </a:lnSpc>
              <a:buNone/>
            </a:pPr>
            <a:r>
              <a:rPr lang="en-US" sz="4600" b="1" strike="noStrike" spc="-1">
                <a:solidFill>
                  <a:srgbClr val="FFFFFF"/>
                </a:solidFill>
                <a:latin typeface="Arial"/>
                <a:ea typeface="DejaVu Sans"/>
              </a:rPr>
              <a:t>Background</a:t>
            </a:r>
            <a:endParaRPr lang="en-US" sz="4600" b="0" strike="noStrike" spc="-1">
              <a:latin typeface="Arial"/>
            </a:endParaRPr>
          </a:p>
        </p:txBody>
      </p:sp>
      <p:sp>
        <p:nvSpPr>
          <p:cNvPr id="53" name="Rectangle 197"/>
          <p:cNvSpPr/>
          <p:nvPr/>
        </p:nvSpPr>
        <p:spPr>
          <a:xfrm>
            <a:off x="9237240" y="4511880"/>
            <a:ext cx="9999360" cy="17838000"/>
          </a:xfrm>
          <a:prstGeom prst="rect">
            <a:avLst/>
          </a:prstGeom>
          <a:solidFill>
            <a:srgbClr val="105964"/>
          </a:solidFill>
          <a:ln w="9525">
            <a:noFill/>
          </a:ln>
          <a:effectLst>
            <a:outerShdw blurRad="44280" dist="28080" dir="5400000" algn="ctr">
              <a:srgbClr val="000000">
                <a:alpha val="32000"/>
              </a:srgbClr>
            </a:outerShdw>
          </a:effectLst>
        </p:spPr>
        <p:style>
          <a:lnRef idx="0">
            <a:scrgbClr r="0" g="0" b="0"/>
          </a:lnRef>
          <a:fillRef idx="0">
            <a:scrgbClr r="0" g="0" b="0"/>
          </a:fillRef>
          <a:effectRef idx="0">
            <a:scrgbClr r="0" g="0" b="0"/>
          </a:effectRef>
          <a:fontRef idx="minor"/>
        </p:style>
      </p:sp>
      <p:sp>
        <p:nvSpPr>
          <p:cNvPr id="54" name="Rectangle 193"/>
          <p:cNvSpPr/>
          <p:nvPr/>
        </p:nvSpPr>
        <p:spPr>
          <a:xfrm>
            <a:off x="19510200" y="4487760"/>
            <a:ext cx="9236160" cy="769680"/>
          </a:xfrm>
          <a:prstGeom prst="rect">
            <a:avLst/>
          </a:prstGeom>
          <a:solidFill>
            <a:srgbClr val="105964"/>
          </a:solidFill>
          <a:ln w="9525">
            <a:noFill/>
          </a:ln>
          <a:effectLst>
            <a:outerShdw blurRad="44280" dist="28080" dir="5400000" algn="ctr">
              <a:srgbClr val="000000">
                <a:alpha val="32000"/>
              </a:srgbClr>
            </a:outerShdw>
          </a:effectLst>
        </p:spPr>
        <p:style>
          <a:lnRef idx="0">
            <a:scrgbClr r="0" g="0" b="0"/>
          </a:lnRef>
          <a:fillRef idx="0">
            <a:scrgbClr r="0" g="0" b="0"/>
          </a:fillRef>
          <a:effectRef idx="0">
            <a:scrgbClr r="0" g="0" b="0"/>
          </a:effectRef>
          <a:fontRef idx="minor"/>
        </p:style>
        <p:txBody>
          <a:bodyPr lIns="96120" tIns="47880" rIns="96120" bIns="47880" anchor="ctr">
            <a:noAutofit/>
          </a:bodyPr>
          <a:lstStyle/>
          <a:p>
            <a:pPr algn="ctr">
              <a:lnSpc>
                <a:spcPct val="100000"/>
              </a:lnSpc>
              <a:buNone/>
            </a:pPr>
            <a:r>
              <a:rPr lang="en-US" sz="4600" b="1" strike="noStrike" spc="-1">
                <a:solidFill>
                  <a:srgbClr val="FFFFFF"/>
                </a:solidFill>
                <a:latin typeface="Arial"/>
                <a:ea typeface="DejaVu Sans"/>
              </a:rPr>
              <a:t>Figure 1</a:t>
            </a:r>
            <a:endParaRPr lang="en-US" sz="4600" b="0" strike="noStrike" spc="-1">
              <a:latin typeface="Arial"/>
            </a:endParaRPr>
          </a:p>
        </p:txBody>
      </p:sp>
      <p:sp>
        <p:nvSpPr>
          <p:cNvPr id="55" name="Rectangle 200"/>
          <p:cNvSpPr/>
          <p:nvPr/>
        </p:nvSpPr>
        <p:spPr>
          <a:xfrm>
            <a:off x="762120" y="5302080"/>
            <a:ext cx="8337600" cy="1505880"/>
          </a:xfrm>
          <a:prstGeom prst="rect">
            <a:avLst/>
          </a:prstGeom>
          <a:noFill/>
          <a:ln w="0">
            <a:noFill/>
          </a:ln>
        </p:spPr>
        <p:style>
          <a:lnRef idx="0">
            <a:scrgbClr r="0" g="0" b="0"/>
          </a:lnRef>
          <a:fillRef idx="0">
            <a:scrgbClr r="0" g="0" b="0"/>
          </a:fillRef>
          <a:effectRef idx="0">
            <a:scrgbClr r="0" g="0" b="0"/>
          </a:effectRef>
          <a:fontRef idx="minor"/>
        </p:style>
        <p:txBody>
          <a:bodyPr lIns="96120" tIns="47880" rIns="96120" bIns="47880" anchor="t">
            <a:noAutofit/>
          </a:bodyPr>
          <a:lstStyle/>
          <a:p>
            <a:pPr algn="just">
              <a:lnSpc>
                <a:spcPct val="100000"/>
              </a:lnSpc>
              <a:buNone/>
            </a:pPr>
            <a:r>
              <a:rPr lang="en-US" sz="2700" b="0" strike="noStrike" spc="-1">
                <a:solidFill>
                  <a:srgbClr val="000000"/>
                </a:solidFill>
                <a:latin typeface="Times New Roman"/>
                <a:ea typeface="DejaVu Sans"/>
              </a:rPr>
              <a:t> Emerging technologies are increasing the role of percutaneous mechanical thrombectomy (PMT) when managing intermediate-high risk pulmonary embolism in select patient populations. We present a case of successful PMT in a patient with massive pulmonary embolism and high bleeding risk. </a:t>
            </a:r>
            <a:endParaRPr lang="en-US" sz="2700" b="0" strike="noStrike" spc="-1">
              <a:latin typeface="Arial"/>
            </a:endParaRPr>
          </a:p>
        </p:txBody>
      </p:sp>
      <p:sp>
        <p:nvSpPr>
          <p:cNvPr id="56" name="Rectangle 193"/>
          <p:cNvSpPr/>
          <p:nvPr/>
        </p:nvSpPr>
        <p:spPr>
          <a:xfrm>
            <a:off x="750600" y="8001000"/>
            <a:ext cx="8404200" cy="643680"/>
          </a:xfrm>
          <a:prstGeom prst="rect">
            <a:avLst/>
          </a:prstGeom>
          <a:solidFill>
            <a:srgbClr val="105964"/>
          </a:solidFill>
          <a:ln w="9525">
            <a:noFill/>
          </a:ln>
          <a:effectLst>
            <a:outerShdw blurRad="44280" dist="28080" dir="5400000" algn="ctr">
              <a:srgbClr val="000000">
                <a:alpha val="32000"/>
              </a:srgbClr>
            </a:outerShdw>
          </a:effectLst>
        </p:spPr>
        <p:style>
          <a:lnRef idx="0">
            <a:scrgbClr r="0" g="0" b="0"/>
          </a:lnRef>
          <a:fillRef idx="0">
            <a:scrgbClr r="0" g="0" b="0"/>
          </a:fillRef>
          <a:effectRef idx="0">
            <a:scrgbClr r="0" g="0" b="0"/>
          </a:effectRef>
          <a:fontRef idx="minor"/>
        </p:style>
        <p:txBody>
          <a:bodyPr lIns="96120" tIns="47880" rIns="96120" bIns="47880" anchor="ctr">
            <a:noAutofit/>
          </a:bodyPr>
          <a:lstStyle/>
          <a:p>
            <a:pPr algn="ctr">
              <a:lnSpc>
                <a:spcPct val="100000"/>
              </a:lnSpc>
              <a:buNone/>
            </a:pPr>
            <a:r>
              <a:rPr lang="en-US" sz="4600" b="1" strike="noStrike" spc="-1">
                <a:solidFill>
                  <a:srgbClr val="FFFFFF"/>
                </a:solidFill>
                <a:latin typeface="Arial"/>
                <a:ea typeface="DejaVu Sans"/>
              </a:rPr>
              <a:t>Case Presentation</a:t>
            </a:r>
            <a:endParaRPr lang="en-US" sz="4600" b="0" strike="noStrike" spc="-1">
              <a:latin typeface="Arial"/>
            </a:endParaRPr>
          </a:p>
        </p:txBody>
      </p:sp>
      <p:sp>
        <p:nvSpPr>
          <p:cNvPr id="57" name="Rectangle 200"/>
          <p:cNvSpPr/>
          <p:nvPr/>
        </p:nvSpPr>
        <p:spPr>
          <a:xfrm>
            <a:off x="788400" y="8760960"/>
            <a:ext cx="8110080" cy="5153400"/>
          </a:xfrm>
          <a:prstGeom prst="rect">
            <a:avLst/>
          </a:prstGeom>
          <a:noFill/>
          <a:ln w="0">
            <a:noFill/>
          </a:ln>
        </p:spPr>
        <p:style>
          <a:lnRef idx="0">
            <a:scrgbClr r="0" g="0" b="0"/>
          </a:lnRef>
          <a:fillRef idx="0">
            <a:scrgbClr r="0" g="0" b="0"/>
          </a:fillRef>
          <a:effectRef idx="0">
            <a:scrgbClr r="0" g="0" b="0"/>
          </a:effectRef>
          <a:fontRef idx="minor"/>
        </p:style>
        <p:txBody>
          <a:bodyPr lIns="96120" tIns="47880" rIns="96120" bIns="47880" anchor="t">
            <a:noAutofit/>
          </a:bodyPr>
          <a:lstStyle/>
          <a:p>
            <a:pPr algn="just">
              <a:lnSpc>
                <a:spcPct val="100000"/>
              </a:lnSpc>
              <a:buNone/>
            </a:pPr>
            <a:r>
              <a:rPr lang="en-US" sz="2800" b="0" strike="noStrike" spc="-1">
                <a:solidFill>
                  <a:srgbClr val="000000"/>
                </a:solidFill>
                <a:latin typeface="Times New Roman"/>
                <a:ea typeface="Times New Roman"/>
              </a:rPr>
              <a:t>44-year-old female presented following a motor vehicle accident with traumatic odontoid fracture and minor contusions treated with conservative medical management inpatient rehabilitation. On day 5, she experienced an in-hospital syncopal episode with hypotension. CT angiography revealed massive saddle pulmonary embolism with right heart strain. Transthoracic echocardiogram showed severely dilated RV with TAPSE=1.22 cm and S'=7.46 cm/s and estimated pulmonary artery pressure of 45 mmHg.  BNP 106, HS-troponin 205.</a:t>
            </a:r>
            <a:endParaRPr lang="en-US" sz="2800" b="0" strike="noStrike" spc="-1">
              <a:latin typeface="Arial"/>
            </a:endParaRPr>
          </a:p>
        </p:txBody>
      </p:sp>
      <p:sp>
        <p:nvSpPr>
          <p:cNvPr id="58" name="Rectangle 193"/>
          <p:cNvSpPr/>
          <p:nvPr/>
        </p:nvSpPr>
        <p:spPr>
          <a:xfrm>
            <a:off x="788400" y="13716000"/>
            <a:ext cx="8381160" cy="796680"/>
          </a:xfrm>
          <a:prstGeom prst="rect">
            <a:avLst/>
          </a:prstGeom>
          <a:solidFill>
            <a:srgbClr val="105964"/>
          </a:solidFill>
          <a:ln w="9525">
            <a:noFill/>
          </a:ln>
          <a:effectLst>
            <a:outerShdw blurRad="44280" dist="28080" dir="5400000" algn="ctr">
              <a:srgbClr val="000000">
                <a:alpha val="32000"/>
              </a:srgbClr>
            </a:outerShdw>
          </a:effectLst>
        </p:spPr>
        <p:style>
          <a:lnRef idx="0">
            <a:scrgbClr r="0" g="0" b="0"/>
          </a:lnRef>
          <a:fillRef idx="0">
            <a:scrgbClr r="0" g="0" b="0"/>
          </a:fillRef>
          <a:effectRef idx="0">
            <a:scrgbClr r="0" g="0" b="0"/>
          </a:effectRef>
          <a:fontRef idx="minor"/>
        </p:style>
        <p:txBody>
          <a:bodyPr lIns="96120" tIns="47880" rIns="96120" bIns="47880" anchor="ctr">
            <a:noAutofit/>
          </a:bodyPr>
          <a:lstStyle/>
          <a:p>
            <a:pPr algn="ctr">
              <a:lnSpc>
                <a:spcPct val="100000"/>
              </a:lnSpc>
              <a:buNone/>
            </a:pPr>
            <a:r>
              <a:rPr lang="en-US" sz="4600" b="1" strike="noStrike" spc="-1">
                <a:solidFill>
                  <a:srgbClr val="FFFFFF"/>
                </a:solidFill>
                <a:latin typeface="Arial"/>
                <a:ea typeface="DejaVu Sans"/>
              </a:rPr>
              <a:t>Decision-Making</a:t>
            </a:r>
            <a:endParaRPr lang="en-US" sz="4600" b="0" strike="noStrike" spc="-1">
              <a:latin typeface="Arial"/>
            </a:endParaRPr>
          </a:p>
        </p:txBody>
      </p:sp>
      <p:sp>
        <p:nvSpPr>
          <p:cNvPr id="59" name="Rectangle 200"/>
          <p:cNvSpPr/>
          <p:nvPr/>
        </p:nvSpPr>
        <p:spPr>
          <a:xfrm>
            <a:off x="762120" y="14874840"/>
            <a:ext cx="8337600" cy="5112720"/>
          </a:xfrm>
          <a:prstGeom prst="rect">
            <a:avLst/>
          </a:prstGeom>
          <a:noFill/>
          <a:ln w="0">
            <a:noFill/>
          </a:ln>
        </p:spPr>
        <p:style>
          <a:lnRef idx="0">
            <a:scrgbClr r="0" g="0" b="0"/>
          </a:lnRef>
          <a:fillRef idx="0">
            <a:scrgbClr r="0" g="0" b="0"/>
          </a:fillRef>
          <a:effectRef idx="0">
            <a:scrgbClr r="0" g="0" b="0"/>
          </a:effectRef>
          <a:fontRef idx="minor"/>
        </p:style>
        <p:txBody>
          <a:bodyPr lIns="96120" tIns="47880" rIns="96120" bIns="47880" anchor="t">
            <a:noAutofit/>
          </a:bodyPr>
          <a:lstStyle/>
          <a:p>
            <a:pPr algn="just">
              <a:lnSpc>
                <a:spcPct val="100000"/>
              </a:lnSpc>
              <a:spcBef>
                <a:spcPts val="1701"/>
              </a:spcBef>
              <a:spcAft>
                <a:spcPts val="1400"/>
              </a:spcAft>
              <a:buNone/>
            </a:pPr>
            <a:r>
              <a:rPr lang="en-US" sz="2800" b="0" strike="noStrike" spc="-1">
                <a:solidFill>
                  <a:srgbClr val="000000"/>
                </a:solidFill>
                <a:latin typeface="Times New Roman"/>
                <a:ea typeface="Georgia"/>
              </a:rPr>
              <a:t>Given high-bleeding risk due to recent trauma and presence of thrombocytopenia, a multidisciplinary consensus decision was to proceed with mechanical thrombectomy. PMT was performed with a 24 French Inari FlowTriever thrombectomy catheter with great results without any complications. Patency of both pulmonary arteries, improvement of RV size and function (TAPSE = 1.91 cm and S’ = 10.7, significant drop in pulmonary pressures and hemodynamic stability were achieved post-thrombectomy. </a:t>
            </a:r>
            <a:endParaRPr lang="en-US" sz="2800" b="0" strike="noStrike" spc="-1">
              <a:latin typeface="Arial"/>
            </a:endParaRPr>
          </a:p>
        </p:txBody>
      </p:sp>
      <p:sp>
        <p:nvSpPr>
          <p:cNvPr id="60" name="Rectangle 193"/>
          <p:cNvSpPr/>
          <p:nvPr/>
        </p:nvSpPr>
        <p:spPr>
          <a:xfrm>
            <a:off x="637560" y="19400760"/>
            <a:ext cx="8404200" cy="586800"/>
          </a:xfrm>
          <a:prstGeom prst="rect">
            <a:avLst/>
          </a:prstGeom>
          <a:solidFill>
            <a:srgbClr val="105964"/>
          </a:solidFill>
          <a:ln w="9525">
            <a:noFill/>
          </a:ln>
          <a:effectLst>
            <a:outerShdw blurRad="44280" dist="28080" dir="5400000" algn="ctr">
              <a:srgbClr val="000000">
                <a:alpha val="32000"/>
              </a:srgbClr>
            </a:outerShdw>
          </a:effectLst>
        </p:spPr>
        <p:style>
          <a:lnRef idx="0">
            <a:scrgbClr r="0" g="0" b="0"/>
          </a:lnRef>
          <a:fillRef idx="0">
            <a:scrgbClr r="0" g="0" b="0"/>
          </a:fillRef>
          <a:effectRef idx="0">
            <a:scrgbClr r="0" g="0" b="0"/>
          </a:effectRef>
          <a:fontRef idx="minor"/>
        </p:style>
        <p:txBody>
          <a:bodyPr lIns="96120" tIns="47880" rIns="96120" bIns="47880" anchor="ctr">
            <a:noAutofit/>
          </a:bodyPr>
          <a:lstStyle/>
          <a:p>
            <a:pPr algn="ctr">
              <a:lnSpc>
                <a:spcPct val="100000"/>
              </a:lnSpc>
              <a:buNone/>
            </a:pPr>
            <a:r>
              <a:rPr lang="en-US" sz="4600" b="1" strike="noStrike" spc="-1">
                <a:solidFill>
                  <a:srgbClr val="FFFFFF"/>
                </a:solidFill>
                <a:latin typeface="Arial"/>
                <a:ea typeface="DejaVu Sans"/>
              </a:rPr>
              <a:t>Conclusions</a:t>
            </a:r>
            <a:endParaRPr lang="en-US" sz="4600" b="0" strike="noStrike" spc="-1">
              <a:latin typeface="Arial"/>
            </a:endParaRPr>
          </a:p>
        </p:txBody>
      </p:sp>
      <p:sp>
        <p:nvSpPr>
          <p:cNvPr id="61" name="Rectangle 200"/>
          <p:cNvSpPr/>
          <p:nvPr/>
        </p:nvSpPr>
        <p:spPr>
          <a:xfrm>
            <a:off x="550440" y="20129400"/>
            <a:ext cx="8381160" cy="1843920"/>
          </a:xfrm>
          <a:prstGeom prst="rect">
            <a:avLst/>
          </a:prstGeom>
          <a:noFill/>
          <a:ln w="0">
            <a:noFill/>
          </a:ln>
        </p:spPr>
        <p:style>
          <a:lnRef idx="0">
            <a:scrgbClr r="0" g="0" b="0"/>
          </a:lnRef>
          <a:fillRef idx="0">
            <a:scrgbClr r="0" g="0" b="0"/>
          </a:fillRef>
          <a:effectRef idx="0">
            <a:scrgbClr r="0" g="0" b="0"/>
          </a:effectRef>
          <a:fontRef idx="minor"/>
        </p:style>
        <p:txBody>
          <a:bodyPr lIns="96120" tIns="47880" rIns="96120" bIns="47880" anchor="t">
            <a:noAutofit/>
          </a:bodyPr>
          <a:lstStyle/>
          <a:p>
            <a:pPr algn="just">
              <a:lnSpc>
                <a:spcPct val="100000"/>
              </a:lnSpc>
              <a:buNone/>
            </a:pPr>
            <a:r>
              <a:rPr lang="en-US" sz="2800" b="0" strike="noStrike" spc="-1">
                <a:solidFill>
                  <a:srgbClr val="000000"/>
                </a:solidFill>
                <a:latin typeface="Times New Roman"/>
                <a:ea typeface="Arial"/>
              </a:rPr>
              <a:t>Systemic thrombolytics present a significant bleeding risk in some patients. However, PMT is effective in removing obstructing thrombi from major pulmonary arteries to facilitate rapid improvement in hemodynamics.</a:t>
            </a:r>
            <a:endParaRPr lang="en-US" sz="2800" b="0" strike="noStrike" spc="-1">
              <a:latin typeface="Arial"/>
            </a:endParaRPr>
          </a:p>
        </p:txBody>
      </p:sp>
      <p:sp>
        <p:nvSpPr>
          <p:cNvPr id="62" name="Google Shape;99;p1"/>
          <p:cNvSpPr/>
          <p:nvPr/>
        </p:nvSpPr>
        <p:spPr>
          <a:xfrm>
            <a:off x="9541440" y="4770720"/>
            <a:ext cx="9099720" cy="12718080"/>
          </a:xfrm>
          <a:prstGeom prst="rect">
            <a:avLst/>
          </a:prstGeom>
          <a:noFill/>
          <a:ln w="0">
            <a:noFill/>
          </a:ln>
        </p:spPr>
        <p:style>
          <a:lnRef idx="0">
            <a:scrgbClr r="0" g="0" b="0"/>
          </a:lnRef>
          <a:fillRef idx="0">
            <a:scrgbClr r="0" g="0" b="0"/>
          </a:fillRef>
          <a:effectRef idx="0">
            <a:scrgbClr r="0" g="0" b="0"/>
          </a:effectRef>
          <a:fontRef idx="minor"/>
        </p:style>
        <p:txBody>
          <a:bodyPr lIns="148320" tIns="74160" rIns="148320" bIns="74160" anchor="t">
            <a:spAutoFit/>
          </a:bodyPr>
          <a:lstStyle/>
          <a:p>
            <a:pPr>
              <a:lnSpc>
                <a:spcPct val="90000"/>
              </a:lnSpc>
              <a:buNone/>
            </a:pPr>
            <a:endParaRPr lang="en-US" sz="4800" b="0" strike="noStrike" spc="-1">
              <a:latin typeface="Arial"/>
            </a:endParaRPr>
          </a:p>
          <a:p>
            <a:pPr>
              <a:lnSpc>
                <a:spcPct val="90000"/>
              </a:lnSpc>
              <a:buNone/>
            </a:pPr>
            <a:endParaRPr lang="en-US" sz="4800" b="0" strike="noStrike" spc="-1">
              <a:latin typeface="Arial"/>
            </a:endParaRPr>
          </a:p>
          <a:p>
            <a:pPr>
              <a:lnSpc>
                <a:spcPct val="90000"/>
              </a:lnSpc>
              <a:buNone/>
            </a:pPr>
            <a:r>
              <a:rPr lang="en-US" sz="4800" b="1" strike="noStrike" spc="-1">
                <a:solidFill>
                  <a:srgbClr val="FFFFFF"/>
                </a:solidFill>
                <a:latin typeface="Times New Roman"/>
                <a:ea typeface="DejaVu Sans"/>
              </a:rPr>
              <a:t>This case shows that treatment of massive pulmonary embolism with mechanical thrombectomy utilizing FlowTriever device can result in immediate improvement in oxygenation, hemodynamics, and relief of right heart strain, without thrombolytic therapy.</a:t>
            </a:r>
            <a:endParaRPr lang="en-US" sz="4800" b="0" strike="noStrike" spc="-1">
              <a:latin typeface="Arial"/>
            </a:endParaRPr>
          </a:p>
          <a:p>
            <a:pPr>
              <a:lnSpc>
                <a:spcPct val="90000"/>
              </a:lnSpc>
              <a:buNone/>
            </a:pPr>
            <a:endParaRPr lang="en-US" sz="4800" b="0" strike="noStrike" spc="-1">
              <a:latin typeface="Arial"/>
            </a:endParaRPr>
          </a:p>
          <a:p>
            <a:pPr>
              <a:lnSpc>
                <a:spcPct val="90000"/>
              </a:lnSpc>
              <a:buNone/>
            </a:pPr>
            <a:endParaRPr lang="en-US" sz="4800" b="0" strike="noStrike" spc="-1">
              <a:latin typeface="Arial"/>
            </a:endParaRPr>
          </a:p>
          <a:p>
            <a:pPr>
              <a:lnSpc>
                <a:spcPct val="90000"/>
              </a:lnSpc>
              <a:buNone/>
            </a:pPr>
            <a:r>
              <a:rPr lang="en-US" sz="4800" b="1" strike="noStrike" spc="-1">
                <a:solidFill>
                  <a:srgbClr val="FFFFFF"/>
                </a:solidFill>
                <a:latin typeface="Times New Roman"/>
                <a:ea typeface="DejaVu Sans"/>
              </a:rPr>
              <a:t>Percutaneous thrombectomy devices </a:t>
            </a:r>
            <a:r>
              <a:rPr lang="en-US" sz="4800" b="0" strike="noStrike" spc="-1">
                <a:solidFill>
                  <a:srgbClr val="FFFFFF"/>
                </a:solidFill>
                <a:latin typeface="Times New Roman"/>
                <a:ea typeface="DejaVu Sans"/>
              </a:rPr>
              <a:t>are </a:t>
            </a:r>
            <a:r>
              <a:rPr lang="en-US" sz="4800" b="1" strike="noStrike" spc="-1">
                <a:solidFill>
                  <a:srgbClr val="FFFFFF"/>
                </a:solidFill>
                <a:latin typeface="Times New Roman"/>
                <a:ea typeface="DejaVu Sans"/>
              </a:rPr>
              <a:t>an effective treatment alternative to catheter directed thrombolysis or systemic anticoagulation, especially in patients with high bleeding risk</a:t>
            </a:r>
            <a:endParaRPr lang="en-US" sz="4800" b="0" strike="noStrike" spc="-1">
              <a:latin typeface="Arial"/>
            </a:endParaRPr>
          </a:p>
          <a:p>
            <a:pPr>
              <a:lnSpc>
                <a:spcPct val="90000"/>
              </a:lnSpc>
              <a:buNone/>
            </a:pPr>
            <a:endParaRPr lang="en-US" sz="4800" b="0" strike="noStrike" spc="-1">
              <a:latin typeface="Arial"/>
            </a:endParaRPr>
          </a:p>
        </p:txBody>
      </p:sp>
      <p:sp>
        <p:nvSpPr>
          <p:cNvPr id="63" name="Rectangle 193"/>
          <p:cNvSpPr/>
          <p:nvPr/>
        </p:nvSpPr>
        <p:spPr>
          <a:xfrm>
            <a:off x="19796400" y="20316600"/>
            <a:ext cx="8523000" cy="590760"/>
          </a:xfrm>
          <a:prstGeom prst="rect">
            <a:avLst/>
          </a:prstGeom>
          <a:solidFill>
            <a:srgbClr val="105964"/>
          </a:solidFill>
          <a:ln w="9525">
            <a:noFill/>
          </a:ln>
          <a:effectLst>
            <a:outerShdw blurRad="44280" dist="28080" dir="5400000" algn="ctr">
              <a:srgbClr val="000000">
                <a:alpha val="32000"/>
              </a:srgbClr>
            </a:outerShdw>
          </a:effectLst>
        </p:spPr>
        <p:style>
          <a:lnRef idx="0">
            <a:scrgbClr r="0" g="0" b="0"/>
          </a:lnRef>
          <a:fillRef idx="0">
            <a:scrgbClr r="0" g="0" b="0"/>
          </a:fillRef>
          <a:effectRef idx="0">
            <a:scrgbClr r="0" g="0" b="0"/>
          </a:effectRef>
          <a:fontRef idx="minor"/>
        </p:style>
        <p:txBody>
          <a:bodyPr lIns="96120" tIns="47880" rIns="96120" bIns="47880" anchor="ctr">
            <a:noAutofit/>
          </a:bodyPr>
          <a:lstStyle/>
          <a:p>
            <a:pPr algn="ctr">
              <a:lnSpc>
                <a:spcPct val="100000"/>
              </a:lnSpc>
              <a:buNone/>
            </a:pPr>
            <a:r>
              <a:rPr lang="en-US" sz="4000" b="1" strike="noStrike" spc="-1">
                <a:solidFill>
                  <a:srgbClr val="FFFFFF"/>
                </a:solidFill>
                <a:latin typeface="Times New Roman"/>
                <a:ea typeface="DejaVu Sans"/>
              </a:rPr>
              <a:t>Disclosure Information</a:t>
            </a:r>
            <a:endParaRPr lang="en-US" sz="4000" b="0" strike="noStrike" spc="-1">
              <a:latin typeface="Arial"/>
            </a:endParaRPr>
          </a:p>
        </p:txBody>
      </p:sp>
      <p:sp>
        <p:nvSpPr>
          <p:cNvPr id="64" name="Google Shape;138;p1"/>
          <p:cNvSpPr/>
          <p:nvPr/>
        </p:nvSpPr>
        <p:spPr>
          <a:xfrm>
            <a:off x="19882800" y="21020040"/>
            <a:ext cx="8155440" cy="574560"/>
          </a:xfrm>
          <a:prstGeom prst="rect">
            <a:avLst/>
          </a:prstGeom>
          <a:noFill/>
          <a:ln w="0">
            <a:noFill/>
          </a:ln>
        </p:spPr>
        <p:style>
          <a:lnRef idx="0">
            <a:scrgbClr r="0" g="0" b="0"/>
          </a:lnRef>
          <a:fillRef idx="0">
            <a:scrgbClr r="0" g="0" b="0"/>
          </a:fillRef>
          <a:effectRef idx="0">
            <a:scrgbClr r="0" g="0" b="0"/>
          </a:effectRef>
          <a:fontRef idx="minor"/>
        </p:style>
        <p:txBody>
          <a:bodyPr lIns="148320" tIns="74160" rIns="148320" bIns="74160" anchor="t">
            <a:spAutoFit/>
          </a:bodyPr>
          <a:lstStyle/>
          <a:p>
            <a:pPr algn="just">
              <a:lnSpc>
                <a:spcPct val="100000"/>
              </a:lnSpc>
              <a:buNone/>
            </a:pPr>
            <a:r>
              <a:rPr lang="en-US" sz="2800" b="0" strike="noStrike" spc="-1">
                <a:solidFill>
                  <a:srgbClr val="000000"/>
                </a:solidFill>
                <a:latin typeface="Times New Roman"/>
                <a:ea typeface="DejaVu Sans"/>
              </a:rPr>
              <a:t>There are no disclosures for any any authors</a:t>
            </a:r>
            <a:endParaRPr lang="en-US" sz="2800" b="0" strike="noStrike" spc="-1">
              <a:latin typeface="Arial"/>
            </a:endParaRPr>
          </a:p>
        </p:txBody>
      </p:sp>
      <p:sp>
        <p:nvSpPr>
          <p:cNvPr id="65" name="TextBox 7"/>
          <p:cNvSpPr/>
          <p:nvPr/>
        </p:nvSpPr>
        <p:spPr>
          <a:xfrm>
            <a:off x="19542240" y="5112000"/>
            <a:ext cx="9204120" cy="942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buNone/>
            </a:pPr>
            <a:endParaRPr lang="en-US" sz="2800" b="0" strike="noStrike" spc="-1">
              <a:latin typeface="Arial"/>
            </a:endParaRPr>
          </a:p>
          <a:p>
            <a:pPr>
              <a:lnSpc>
                <a:spcPct val="100000"/>
              </a:lnSpc>
              <a:buNone/>
            </a:pPr>
            <a:endParaRPr lang="en-US" sz="2800" b="0" strike="noStrike" spc="-1">
              <a:latin typeface="Arial"/>
            </a:endParaRPr>
          </a:p>
        </p:txBody>
      </p:sp>
      <p:pic>
        <p:nvPicPr>
          <p:cNvPr id="66" name="image1.jpg"/>
          <p:cNvPicPr/>
          <p:nvPr/>
        </p:nvPicPr>
        <p:blipFill>
          <a:blip r:embed="rId5"/>
          <a:stretch/>
        </p:blipFill>
        <p:spPr>
          <a:xfrm>
            <a:off x="20650320" y="5486400"/>
            <a:ext cx="6815160" cy="12025800"/>
          </a:xfrm>
          <a:prstGeom prst="rect">
            <a:avLst/>
          </a:prstGeom>
          <a:ln w="0">
            <a:noFill/>
          </a:ln>
        </p:spPr>
      </p:pic>
      <p:sp>
        <p:nvSpPr>
          <p:cNvPr id="67" name="TextBox 14"/>
          <p:cNvSpPr/>
          <p:nvPr/>
        </p:nvSpPr>
        <p:spPr>
          <a:xfrm>
            <a:off x="23871240" y="19613520"/>
            <a:ext cx="4731120" cy="1186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buNone/>
            </a:pPr>
            <a:r>
              <a:rPr lang="en-US" sz="2400" b="0" strike="noStrike" spc="-1">
                <a:solidFill>
                  <a:srgbClr val="000000"/>
                </a:solidFill>
                <a:latin typeface="Arial"/>
                <a:ea typeface="DejaVu Sans"/>
              </a:rPr>
              <a:t> </a:t>
            </a:r>
            <a:endParaRPr lang="en-US" sz="24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p:txBody>
      </p:sp>
      <p:sp>
        <p:nvSpPr>
          <p:cNvPr id="68" name="TextBox 15"/>
          <p:cNvSpPr/>
          <p:nvPr/>
        </p:nvSpPr>
        <p:spPr>
          <a:xfrm>
            <a:off x="19630800" y="17411400"/>
            <a:ext cx="9236160" cy="2649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buNone/>
            </a:pPr>
            <a:r>
              <a:rPr lang="en-US" sz="2800" b="0" strike="noStrike" spc="-1">
                <a:solidFill>
                  <a:srgbClr val="000000"/>
                </a:solidFill>
                <a:latin typeface="Times New Roman"/>
                <a:ea typeface="DejaVu Sans"/>
              </a:rPr>
              <a:t>Pulmonary angiography depicting bilateral massive pulmonary embolism with visualized significant thrombus burden in the right truncus anterior and in the left middle lobar branches. </a:t>
            </a:r>
            <a:endParaRPr lang="en-US" sz="2800" b="0" strike="noStrike" spc="-1">
              <a:latin typeface="Arial"/>
            </a:endParaRPr>
          </a:p>
          <a:p>
            <a:pPr algn="ctr">
              <a:lnSpc>
                <a:spcPct val="100000"/>
              </a:lnSpc>
              <a:buNone/>
            </a:pPr>
            <a:r>
              <a:rPr lang="en-US" sz="2800" b="0" strike="noStrike" spc="-1">
                <a:solidFill>
                  <a:srgbClr val="000000"/>
                </a:solidFill>
                <a:latin typeface="Times New Roman"/>
                <a:ea typeface="DejaVu Sans"/>
              </a:rPr>
              <a:t>Central image shows extracted thrombus from the right and left pulmonary arteries. Bottom two images display pulmonary angiography after thrombectomy </a:t>
            </a:r>
            <a:endParaRPr lang="en-US" sz="2800" b="0" strike="noStrike" spc="-1">
              <a:latin typeface="Arial"/>
            </a:endParaRPr>
          </a:p>
        </p:txBody>
      </p:sp>
      <p:sp>
        <p:nvSpPr>
          <p:cNvPr id="26" name="TextBox 25">
            <a:extLst>
              <a:ext uri="{FF2B5EF4-FFF2-40B4-BE49-F238E27FC236}">
                <a16:creationId xmlns:a16="http://schemas.microsoft.com/office/drawing/2014/main" id="{15F2CFA0-2DD0-44EF-A24A-5BF8D58335D0}"/>
              </a:ext>
            </a:extLst>
          </p:cNvPr>
          <p:cNvSpPr txBox="1"/>
          <p:nvPr/>
        </p:nvSpPr>
        <p:spPr>
          <a:xfrm>
            <a:off x="24258105" y="914400"/>
            <a:ext cx="4774096" cy="2616101"/>
          </a:xfrm>
          <a:prstGeom prst="rect">
            <a:avLst/>
          </a:prstGeom>
          <a:noFill/>
        </p:spPr>
        <p:txBody>
          <a:bodyPr wrap="square" rtlCol="0">
            <a:spAutoFit/>
          </a:bodyPr>
          <a:lstStyle/>
          <a:p>
            <a:r>
              <a:rPr lang="fi-FI" sz="4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Riverside </a:t>
            </a:r>
          </a:p>
          <a:p>
            <a:r>
              <a:rPr lang="fi-FI" sz="4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Medical Center</a:t>
            </a:r>
          </a:p>
          <a:p>
            <a:r>
              <a:rPr lang="fi-FI" sz="3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Kankakee, Illinois</a:t>
            </a:r>
          </a:p>
          <a:p>
            <a:r>
              <a:rPr lang="en-GB" sz="3600" b="1" i="1" baseline="30000" dirty="0">
                <a:solidFill>
                  <a:schemeClr val="bg1"/>
                </a:solidFill>
                <a:latin typeface="+mj-lt"/>
                <a:cs typeface="Arial" panose="020B0604020202020204" pitchFamily="34" charset="0"/>
                <a:hlinkClick r:id="rId6">
                  <a:extLst>
                    <a:ext uri="{A12FA001-AC4F-418D-AE19-62706E023703}">
                      <ahyp:hlinkClr xmlns:ahyp="http://schemas.microsoft.com/office/drawing/2018/hyperlinkcolor" val="tx"/>
                    </a:ext>
                  </a:extLst>
                </a:hlinkClick>
              </a:rPr>
              <a:t>1</a:t>
            </a:r>
            <a:r>
              <a:rPr lang="en-GB" sz="3600" b="1" i="1" dirty="0">
                <a:solidFill>
                  <a:schemeClr val="bg1"/>
                </a:solidFill>
                <a:latin typeface="+mj-lt"/>
                <a:cs typeface="Arial" panose="020B0604020202020204" pitchFamily="34" charset="0"/>
                <a:hlinkClick r:id="rId6">
                  <a:extLst>
                    <a:ext uri="{A12FA001-AC4F-418D-AE19-62706E023703}">
                      <ahyp:hlinkClr xmlns:ahyp="http://schemas.microsoft.com/office/drawing/2018/hyperlinkcolor" val="tx"/>
                    </a:ext>
                  </a:extLst>
                </a:hlinkClick>
              </a:rPr>
              <a:t>shassan@rhc.net</a:t>
            </a:r>
            <a:r>
              <a:rPr lang="en-GB" sz="3600" b="1" i="1" dirty="0">
                <a:solidFill>
                  <a:schemeClr val="bg1"/>
                </a:solidFill>
                <a:latin typeface="+mj-lt"/>
                <a:cs typeface="Arial" panose="020B0604020202020204" pitchFamily="34" charset="0"/>
              </a:rPr>
              <a:t> </a:t>
            </a:r>
            <a:endParaRPr lang="en-US" sz="4000" b="1" i="1" dirty="0">
              <a:solidFill>
                <a:schemeClr val="bg1"/>
              </a:solidFill>
              <a:latin typeface="+mj-lt"/>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19255</TotalTime>
  <Words>415</Words>
  <Application>Microsoft Office PowerPoint</Application>
  <PresentationFormat>Custom</PresentationFormat>
  <Paragraphs>28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DejaVu Sans</vt:lpstr>
      <vt:lpstr>Georgia</vt:lpstr>
      <vt:lpstr>Times New Roman</vt:lpstr>
      <vt:lpstr>Office Theme</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How To Make A Scientific Poster</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Dunn, Alyssa </cp:lastModifiedBy>
  <cp:revision>453</cp:revision>
  <cp:lastPrinted>2024-03-20T19:52:30Z</cp:lastPrinted>
  <dcterms:created xsi:type="dcterms:W3CDTF">1997-10-24T05:44:18Z</dcterms:created>
  <dcterms:modified xsi:type="dcterms:W3CDTF">2024-03-29T12:42:47Z</dcterms:modified>
  <cp:category>templates for scientific poster</cp:category>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Custom</vt:lpwstr>
  </property>
  <property fmtid="{D5CDD505-2E9C-101B-9397-08002B2CF9AE}" pid="4" name="Slides">
    <vt:i4>1</vt:i4>
  </property>
</Properties>
</file>