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29260800" cy="21945600"/>
  <p:notesSz cx="7023100" cy="9309100"/>
  <p:defaultTextStyle>
    <a:defPPr>
      <a:defRPr lang="en-US"/>
    </a:defPPr>
    <a:lvl1pPr algn="l" rtl="0" fontAlgn="base">
      <a:spcBef>
        <a:spcPct val="0"/>
      </a:spcBef>
      <a:spcAft>
        <a:spcPct val="0"/>
      </a:spcAft>
      <a:defRPr sz="1900" kern="1200">
        <a:solidFill>
          <a:schemeClr val="tx1"/>
        </a:solidFill>
        <a:latin typeface="Times New Roman" pitchFamily="18" charset="0"/>
        <a:ea typeface="+mn-ea"/>
        <a:cs typeface="Arial" charset="0"/>
      </a:defRPr>
    </a:lvl1pPr>
    <a:lvl2pPr marL="365125" indent="92075" algn="l" rtl="0" fontAlgn="base">
      <a:spcBef>
        <a:spcPct val="0"/>
      </a:spcBef>
      <a:spcAft>
        <a:spcPct val="0"/>
      </a:spcAft>
      <a:defRPr sz="1900" kern="1200">
        <a:solidFill>
          <a:schemeClr val="tx1"/>
        </a:solidFill>
        <a:latin typeface="Times New Roman" pitchFamily="18" charset="0"/>
        <a:ea typeface="+mn-ea"/>
        <a:cs typeface="Arial" charset="0"/>
      </a:defRPr>
    </a:lvl2pPr>
    <a:lvl3pPr marL="730250" indent="184150" algn="l" rtl="0" fontAlgn="base">
      <a:spcBef>
        <a:spcPct val="0"/>
      </a:spcBef>
      <a:spcAft>
        <a:spcPct val="0"/>
      </a:spcAft>
      <a:defRPr sz="1900" kern="1200">
        <a:solidFill>
          <a:schemeClr val="tx1"/>
        </a:solidFill>
        <a:latin typeface="Times New Roman" pitchFamily="18" charset="0"/>
        <a:ea typeface="+mn-ea"/>
        <a:cs typeface="Arial" charset="0"/>
      </a:defRPr>
    </a:lvl3pPr>
    <a:lvl4pPr marL="1096963" indent="274638" algn="l" rtl="0" fontAlgn="base">
      <a:spcBef>
        <a:spcPct val="0"/>
      </a:spcBef>
      <a:spcAft>
        <a:spcPct val="0"/>
      </a:spcAft>
      <a:defRPr sz="1900" kern="1200">
        <a:solidFill>
          <a:schemeClr val="tx1"/>
        </a:solidFill>
        <a:latin typeface="Times New Roman" pitchFamily="18" charset="0"/>
        <a:ea typeface="+mn-ea"/>
        <a:cs typeface="Arial" charset="0"/>
      </a:defRPr>
    </a:lvl4pPr>
    <a:lvl5pPr marL="1462088" indent="366713" algn="l" rtl="0" fontAlgn="base">
      <a:spcBef>
        <a:spcPct val="0"/>
      </a:spcBef>
      <a:spcAft>
        <a:spcPct val="0"/>
      </a:spcAft>
      <a:defRPr sz="1900" kern="1200">
        <a:solidFill>
          <a:schemeClr val="tx1"/>
        </a:solidFill>
        <a:latin typeface="Times New Roman" pitchFamily="18" charset="0"/>
        <a:ea typeface="+mn-ea"/>
        <a:cs typeface="Arial" charset="0"/>
      </a:defRPr>
    </a:lvl5pPr>
    <a:lvl6pPr marL="2286000" algn="l" defTabSz="914400" rtl="0" eaLnBrk="1" latinLnBrk="0" hangingPunct="1">
      <a:defRPr sz="1900" kern="1200">
        <a:solidFill>
          <a:schemeClr val="tx1"/>
        </a:solidFill>
        <a:latin typeface="Times New Roman" pitchFamily="18" charset="0"/>
        <a:ea typeface="+mn-ea"/>
        <a:cs typeface="Arial" charset="0"/>
      </a:defRPr>
    </a:lvl6pPr>
    <a:lvl7pPr marL="2743200" algn="l" defTabSz="914400" rtl="0" eaLnBrk="1" latinLnBrk="0" hangingPunct="1">
      <a:defRPr sz="1900" kern="1200">
        <a:solidFill>
          <a:schemeClr val="tx1"/>
        </a:solidFill>
        <a:latin typeface="Times New Roman" pitchFamily="18" charset="0"/>
        <a:ea typeface="+mn-ea"/>
        <a:cs typeface="Arial" charset="0"/>
      </a:defRPr>
    </a:lvl7pPr>
    <a:lvl8pPr marL="3200400" algn="l" defTabSz="914400" rtl="0" eaLnBrk="1" latinLnBrk="0" hangingPunct="1">
      <a:defRPr sz="1900" kern="1200">
        <a:solidFill>
          <a:schemeClr val="tx1"/>
        </a:solidFill>
        <a:latin typeface="Times New Roman" pitchFamily="18" charset="0"/>
        <a:ea typeface="+mn-ea"/>
        <a:cs typeface="Arial" charset="0"/>
      </a:defRPr>
    </a:lvl8pPr>
    <a:lvl9pPr marL="3657600" algn="l" defTabSz="914400" rtl="0" eaLnBrk="1" latinLnBrk="0" hangingPunct="1">
      <a:defRPr sz="19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3312" userDrawn="1">
          <p15:clr>
            <a:srgbClr val="A4A3A4"/>
          </p15:clr>
        </p15:guide>
        <p15:guide id="2" orient="horz" pos="3755" userDrawn="1">
          <p15:clr>
            <a:srgbClr val="A4A3A4"/>
          </p15:clr>
        </p15:guide>
        <p15:guide id="3" orient="horz" pos="2355" userDrawn="1">
          <p15:clr>
            <a:srgbClr val="A4A3A4"/>
          </p15:clr>
        </p15:guide>
        <p15:guide id="4" orient="horz" pos="4164" userDrawn="1">
          <p15:clr>
            <a:srgbClr val="A4A3A4"/>
          </p15:clr>
        </p15:guide>
        <p15:guide id="5" pos="480" userDrawn="1">
          <p15:clr>
            <a:srgbClr val="A4A3A4"/>
          </p15:clr>
        </p15:guide>
        <p15:guide id="6" pos="4608" userDrawn="1">
          <p15:clr>
            <a:srgbClr val="A4A3A4"/>
          </p15:clr>
        </p15:guide>
        <p15:guide id="7" pos="4928" userDrawn="1">
          <p15:clr>
            <a:srgbClr val="A4A3A4"/>
          </p15:clr>
        </p15:guide>
        <p15:guide id="8" pos="9056" userDrawn="1">
          <p15:clr>
            <a:srgbClr val="A4A3A4"/>
          </p15:clr>
        </p15:guide>
        <p15:guide id="9" pos="9376" userDrawn="1">
          <p15:clr>
            <a:srgbClr val="A4A3A4"/>
          </p15:clr>
        </p15:guide>
        <p15:guide id="10" pos="13504" userDrawn="1">
          <p15:clr>
            <a:srgbClr val="A4A3A4"/>
          </p15:clr>
        </p15:guide>
        <p15:guide id="11" pos="13824" userDrawn="1">
          <p15:clr>
            <a:srgbClr val="A4A3A4"/>
          </p15:clr>
        </p15:guide>
        <p15:guide id="12" pos="1795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83"/>
    <a:srgbClr val="EAEAEA"/>
    <a:srgbClr val="006699"/>
    <a:srgbClr val="CC3300"/>
    <a:srgbClr val="006600"/>
    <a:srgbClr val="336699"/>
    <a:srgbClr val="003399"/>
    <a:srgbClr val="009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9822" autoAdjust="0"/>
  </p:normalViewPr>
  <p:slideViewPr>
    <p:cSldViewPr>
      <p:cViewPr varScale="1">
        <p:scale>
          <a:sx n="36" d="100"/>
          <a:sy n="36" d="100"/>
        </p:scale>
        <p:origin x="2142" y="120"/>
      </p:cViewPr>
      <p:guideLst>
        <p:guide orient="horz" pos="13312"/>
        <p:guide orient="horz" pos="3755"/>
        <p:guide orient="horz" pos="2355"/>
        <p:guide orient="horz" pos="4164"/>
        <p:guide pos="480"/>
        <p:guide pos="4608"/>
        <p:guide pos="4928"/>
        <p:guide pos="9056"/>
        <p:guide pos="9376"/>
        <p:guide pos="13504"/>
        <p:guide pos="13824"/>
        <p:guide pos="179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4" d="100"/>
          <a:sy n="54" d="100"/>
        </p:scale>
        <p:origin x="-178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4099" name="Rectangle 3"/>
          <p:cNvSpPr>
            <a:spLocks noGrp="1" noChangeArrowheads="1"/>
          </p:cNvSpPr>
          <p:nvPr>
            <p:ph type="dt" sz="quarter"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4100" name="Rectangle 4"/>
          <p:cNvSpPr>
            <a:spLocks noGrp="1" noChangeArrowheads="1"/>
          </p:cNvSpPr>
          <p:nvPr>
            <p:ph type="ftr" sz="quarter" idx="2"/>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4101" name="Rectangle 5"/>
          <p:cNvSpPr>
            <a:spLocks noGrp="1" noChangeArrowheads="1"/>
          </p:cNvSpPr>
          <p:nvPr>
            <p:ph type="sldNum" sz="quarter" idx="3"/>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94AD3909-6B94-4AE4-A482-9487DC575C82}" type="slidenum">
              <a:rPr lang="en-AU"/>
              <a:pPr>
                <a:defRPr/>
              </a:pPr>
              <a:t>‹#›</a:t>
            </a:fld>
            <a:endParaRPr lang="en-AU"/>
          </a:p>
        </p:txBody>
      </p:sp>
    </p:spTree>
    <p:extLst>
      <p:ext uri="{BB962C8B-B14F-4D97-AF65-F5344CB8AC3E}">
        <p14:creationId xmlns:p14="http://schemas.microsoft.com/office/powerpoint/2010/main" val="22173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3075" name="Rectangle 3"/>
          <p:cNvSpPr>
            <a:spLocks noGrp="1" noChangeArrowheads="1"/>
          </p:cNvSpPr>
          <p:nvPr>
            <p:ph type="dt"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1168400"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9245" y="4455933"/>
            <a:ext cx="5155414" cy="4178928"/>
          </a:xfrm>
          <a:prstGeom prst="rect">
            <a:avLst/>
          </a:prstGeom>
          <a:noFill/>
          <a:ln>
            <a:noFill/>
          </a:ln>
          <a:effectLst/>
        </p:spPr>
        <p:txBody>
          <a:bodyPr vert="horz" wrap="square" lIns="89511" tIns="44755" rIns="89511" bIns="4475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3079" name="Rectangle 7"/>
          <p:cNvSpPr>
            <a:spLocks noGrp="1" noChangeArrowheads="1"/>
          </p:cNvSpPr>
          <p:nvPr>
            <p:ph type="sldNum" sz="quarter" idx="5"/>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0A0A4CC0-E396-44D7-A65B-5E54851E0A92}" type="slidenum">
              <a:rPr lang="en-AU"/>
              <a:pPr>
                <a:defRPr/>
              </a:pPr>
              <a:t>‹#›</a:t>
            </a:fld>
            <a:endParaRPr lang="en-AU"/>
          </a:p>
        </p:txBody>
      </p:sp>
    </p:spTree>
    <p:extLst>
      <p:ext uri="{BB962C8B-B14F-4D97-AF65-F5344CB8AC3E}">
        <p14:creationId xmlns:p14="http://schemas.microsoft.com/office/powerpoint/2010/main" val="127551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65125"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30250"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096963"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462088"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828800" algn="l" defTabSz="731520" rtl="0" eaLnBrk="1" latinLnBrk="0" hangingPunct="1">
      <a:defRPr sz="1000" kern="1200">
        <a:solidFill>
          <a:schemeClr val="tx1"/>
        </a:solidFill>
        <a:latin typeface="+mn-lt"/>
        <a:ea typeface="+mn-ea"/>
        <a:cs typeface="+mn-cs"/>
      </a:defRPr>
    </a:lvl6pPr>
    <a:lvl7pPr marL="2194560" algn="l" defTabSz="731520" rtl="0" eaLnBrk="1" latinLnBrk="0" hangingPunct="1">
      <a:defRPr sz="1000" kern="1200">
        <a:solidFill>
          <a:schemeClr val="tx1"/>
        </a:solidFill>
        <a:latin typeface="+mn-lt"/>
        <a:ea typeface="+mn-ea"/>
        <a:cs typeface="+mn-cs"/>
      </a:defRPr>
    </a:lvl7pPr>
    <a:lvl8pPr marL="2560320" algn="l" defTabSz="731520" rtl="0" eaLnBrk="1" latinLnBrk="0" hangingPunct="1">
      <a:defRPr sz="1000" kern="1200">
        <a:solidFill>
          <a:schemeClr val="tx1"/>
        </a:solidFill>
        <a:latin typeface="+mn-lt"/>
        <a:ea typeface="+mn-ea"/>
        <a:cs typeface="+mn-cs"/>
      </a:defRPr>
    </a:lvl8pPr>
    <a:lvl9pPr marL="2926080" algn="l" defTabSz="73152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517E6AB6-1419-4A1F-A872-61053C82E2FD}" type="slidenum">
              <a:rPr lang="en-AU" smtClean="0">
                <a:cs typeface="Arial" charset="0"/>
              </a:rPr>
              <a:pPr/>
              <a:t>1</a:t>
            </a:fld>
            <a:endParaRPr lang="en-AU">
              <a:cs typeface="Arial" charset="0"/>
            </a:endParaRPr>
          </a:p>
        </p:txBody>
      </p:sp>
      <p:sp>
        <p:nvSpPr>
          <p:cNvPr id="17410" name="Rectangle 2"/>
          <p:cNvSpPr>
            <a:spLocks noGrp="1" noRot="1" noChangeAspect="1" noChangeArrowheads="1" noTextEdit="1"/>
          </p:cNvSpPr>
          <p:nvPr>
            <p:ph type="sldImg"/>
          </p:nvPr>
        </p:nvSpPr>
        <p:spPr>
          <a:xfrm>
            <a:off x="1168400" y="696913"/>
            <a:ext cx="4641850" cy="3481387"/>
          </a:xfrm>
          <a:ln/>
        </p:spPr>
      </p:sp>
      <p:sp>
        <p:nvSpPr>
          <p:cNvPr id="17411"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749" y="6817789"/>
            <a:ext cx="24871304" cy="4703233"/>
          </a:xfrm>
        </p:spPr>
        <p:txBody>
          <a:bodyPr/>
          <a:lstStyle/>
          <a:p>
            <a:r>
              <a:rPr lang="en-US"/>
              <a:t>Click to edit Master title style</a:t>
            </a:r>
          </a:p>
        </p:txBody>
      </p:sp>
      <p:sp>
        <p:nvSpPr>
          <p:cNvPr id="3" name="Subtitle 2"/>
          <p:cNvSpPr>
            <a:spLocks noGrp="1"/>
          </p:cNvSpPr>
          <p:nvPr>
            <p:ph type="subTitle" idx="1"/>
          </p:nvPr>
        </p:nvSpPr>
        <p:spPr>
          <a:xfrm>
            <a:off x="4389499" y="12435422"/>
            <a:ext cx="20481807" cy="5609167"/>
          </a:xfrm>
        </p:spPr>
        <p:txBody>
          <a:bodyPr/>
          <a:lstStyle>
            <a:lvl1pPr marL="0" indent="0" algn="ctr">
              <a:buNone/>
              <a:defRPr/>
            </a:lvl1pPr>
            <a:lvl2pPr marL="365796" indent="0" algn="ctr">
              <a:buNone/>
              <a:defRPr/>
            </a:lvl2pPr>
            <a:lvl3pPr marL="731592" indent="0" algn="ctr">
              <a:buNone/>
              <a:defRPr/>
            </a:lvl3pPr>
            <a:lvl4pPr marL="1097391" indent="0" algn="ctr">
              <a:buNone/>
              <a:defRPr/>
            </a:lvl4pPr>
            <a:lvl5pPr marL="1463187" indent="0" algn="ctr">
              <a:buNone/>
              <a:defRPr/>
            </a:lvl5pPr>
            <a:lvl6pPr marL="1828983" indent="0" algn="ctr">
              <a:buNone/>
              <a:defRPr/>
            </a:lvl6pPr>
            <a:lvl7pPr marL="2194779" indent="0" algn="ctr">
              <a:buNone/>
              <a:defRPr/>
            </a:lvl7pPr>
            <a:lvl8pPr marL="2560577" indent="0" algn="ctr">
              <a:buNone/>
              <a:defRPr/>
            </a:lvl8pPr>
            <a:lvl9pPr marL="292637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8E87047-40BB-4339-A1B8-3D798A7D7A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651050-8B52-4571-892E-D88E8A28C3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47759" y="1950514"/>
            <a:ext cx="6217355" cy="175566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689" y="1950514"/>
            <a:ext cx="18561756" cy="175566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4C7F496-FF40-44EE-80CF-D59C02DF35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E69B4D-346E-421A-BE16-DD14FE32B5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1" y="14102297"/>
            <a:ext cx="24871304" cy="4358217"/>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2311401" y="9301692"/>
            <a:ext cx="24871304" cy="4800600"/>
          </a:xfrm>
        </p:spPr>
        <p:txBody>
          <a:bodyPr anchor="b"/>
          <a:lstStyle>
            <a:lvl1pPr marL="0" indent="0">
              <a:buNone/>
              <a:defRPr sz="1601"/>
            </a:lvl1pPr>
            <a:lvl2pPr marL="365796" indent="0">
              <a:buNone/>
              <a:defRPr sz="1400"/>
            </a:lvl2pPr>
            <a:lvl3pPr marL="731592" indent="0">
              <a:buNone/>
              <a:defRPr sz="1301"/>
            </a:lvl3pPr>
            <a:lvl4pPr marL="1097391" indent="0">
              <a:buNone/>
              <a:defRPr sz="1100"/>
            </a:lvl4pPr>
            <a:lvl5pPr marL="1463187" indent="0">
              <a:buNone/>
              <a:defRPr sz="1100"/>
            </a:lvl5pPr>
            <a:lvl6pPr marL="1828983" indent="0">
              <a:buNone/>
              <a:defRPr sz="1100"/>
            </a:lvl6pPr>
            <a:lvl7pPr marL="2194779" indent="0">
              <a:buNone/>
              <a:defRPr sz="1100"/>
            </a:lvl7pPr>
            <a:lvl8pPr marL="2560577" indent="0">
              <a:buNone/>
              <a:defRPr sz="1100"/>
            </a:lvl8pPr>
            <a:lvl9pPr marL="292637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9B98F02-D98D-493A-A9AA-358E1746AF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692"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75559"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480E291-4E80-4B7A-BC62-52AE0AB212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2853" y="878417"/>
            <a:ext cx="26335096"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2852" y="4912785"/>
            <a:ext cx="12928600"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4" name="Content Placeholder 3"/>
          <p:cNvSpPr>
            <a:spLocks noGrp="1"/>
          </p:cNvSpPr>
          <p:nvPr>
            <p:ph sz="half" idx="2"/>
          </p:nvPr>
        </p:nvSpPr>
        <p:spPr>
          <a:xfrm>
            <a:off x="1462852" y="6959602"/>
            <a:ext cx="12928600"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863706" y="4912785"/>
            <a:ext cx="12934245"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6" name="Content Placeholder 5"/>
          <p:cNvSpPr>
            <a:spLocks noGrp="1"/>
          </p:cNvSpPr>
          <p:nvPr>
            <p:ph sz="quarter" idx="4"/>
          </p:nvPr>
        </p:nvSpPr>
        <p:spPr>
          <a:xfrm>
            <a:off x="14863706" y="6959602"/>
            <a:ext cx="12934245"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5584509-E4E3-42E7-99E6-30529F51FE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27B93F8-F5CF-46EC-98B6-4B38D87586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7F30C20-09D8-41B3-B044-A38A0BB7A6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2852" y="874188"/>
            <a:ext cx="9626600" cy="3717925"/>
          </a:xfrm>
        </p:spPr>
        <p:txBody>
          <a:bodyPr anchor="b"/>
          <a:lstStyle>
            <a:lvl1pPr algn="l">
              <a:defRPr sz="1601" b="1"/>
            </a:lvl1pPr>
          </a:lstStyle>
          <a:p>
            <a:r>
              <a:rPr lang="en-US"/>
              <a:t>Click to edit Master title style</a:t>
            </a:r>
          </a:p>
        </p:txBody>
      </p:sp>
      <p:sp>
        <p:nvSpPr>
          <p:cNvPr id="3" name="Content Placeholder 2"/>
          <p:cNvSpPr>
            <a:spLocks noGrp="1"/>
          </p:cNvSpPr>
          <p:nvPr>
            <p:ph idx="1"/>
          </p:nvPr>
        </p:nvSpPr>
        <p:spPr>
          <a:xfrm>
            <a:off x="11440349" y="874189"/>
            <a:ext cx="16357600" cy="18729325"/>
          </a:xfrm>
        </p:spPr>
        <p:txBody>
          <a:bodyPr/>
          <a:lstStyle>
            <a:lvl1pPr>
              <a:defRPr sz="2599"/>
            </a:lvl1pPr>
            <a:lvl2pPr>
              <a:defRPr sz="2201"/>
            </a:lvl2pPr>
            <a:lvl3pPr>
              <a:defRPr sz="1901"/>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2852" y="4592109"/>
            <a:ext cx="9626600" cy="15011400"/>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BCC4735-5264-4C5D-9D50-78CFEC9719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97" y="15361714"/>
            <a:ext cx="17556104" cy="1813983"/>
          </a:xfrm>
        </p:spPr>
        <p:txBody>
          <a:bodyPr anchor="b"/>
          <a:lstStyle>
            <a:lvl1pPr algn="l">
              <a:defRPr sz="1601" b="1"/>
            </a:lvl1pPr>
          </a:lstStyle>
          <a:p>
            <a:r>
              <a:rPr lang="en-US"/>
              <a:t>Click to edit Master title style</a:t>
            </a:r>
          </a:p>
        </p:txBody>
      </p:sp>
      <p:sp>
        <p:nvSpPr>
          <p:cNvPr id="3" name="Picture Placeholder 2"/>
          <p:cNvSpPr>
            <a:spLocks noGrp="1"/>
          </p:cNvSpPr>
          <p:nvPr>
            <p:ph type="pic" idx="1"/>
          </p:nvPr>
        </p:nvSpPr>
        <p:spPr>
          <a:xfrm>
            <a:off x="5735697" y="1961097"/>
            <a:ext cx="17556104" cy="13166725"/>
          </a:xfrm>
        </p:spPr>
        <p:txBody>
          <a:bodyPr/>
          <a:lstStyle>
            <a:lvl1pPr marL="0" indent="0">
              <a:buNone/>
              <a:defRPr sz="2599"/>
            </a:lvl1pPr>
            <a:lvl2pPr marL="365796" indent="0">
              <a:buNone/>
              <a:defRPr sz="2201"/>
            </a:lvl2pPr>
            <a:lvl3pPr marL="731592" indent="0">
              <a:buNone/>
              <a:defRPr sz="1901"/>
            </a:lvl3pPr>
            <a:lvl4pPr marL="1097391" indent="0">
              <a:buNone/>
              <a:defRPr sz="1601"/>
            </a:lvl4pPr>
            <a:lvl5pPr marL="1463187" indent="0">
              <a:buNone/>
              <a:defRPr sz="1601"/>
            </a:lvl5pPr>
            <a:lvl6pPr marL="1828983" indent="0">
              <a:buNone/>
              <a:defRPr sz="1601"/>
            </a:lvl6pPr>
            <a:lvl7pPr marL="2194779" indent="0">
              <a:buNone/>
              <a:defRPr sz="1601"/>
            </a:lvl7pPr>
            <a:lvl8pPr marL="2560577" indent="0">
              <a:buNone/>
              <a:defRPr sz="1601"/>
            </a:lvl8pPr>
            <a:lvl9pPr marL="2926374" indent="0">
              <a:buNone/>
              <a:defRPr sz="1601"/>
            </a:lvl9pPr>
          </a:lstStyle>
          <a:p>
            <a:pPr lvl="0"/>
            <a:endParaRPr lang="en-US" noProof="0"/>
          </a:p>
        </p:txBody>
      </p:sp>
      <p:sp>
        <p:nvSpPr>
          <p:cNvPr id="4" name="Text Placeholder 3"/>
          <p:cNvSpPr>
            <a:spLocks noGrp="1"/>
          </p:cNvSpPr>
          <p:nvPr>
            <p:ph type="body" sz="half" idx="2"/>
          </p:nvPr>
        </p:nvSpPr>
        <p:spPr>
          <a:xfrm>
            <a:off x="5735697" y="17175697"/>
            <a:ext cx="17556104" cy="2574925"/>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D2DD309-3B41-4FF3-B8DC-4FCAB4BBD4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196043" y="1951038"/>
            <a:ext cx="24868717" cy="3657600"/>
          </a:xfrm>
          <a:prstGeom prst="rect">
            <a:avLst/>
          </a:prstGeom>
          <a:noFill/>
          <a:ln w="9525">
            <a:noFill/>
            <a:miter lim="800000"/>
            <a:headEnd/>
            <a:tailEnd/>
          </a:ln>
        </p:spPr>
        <p:txBody>
          <a:bodyPr vert="horz" wrap="square" lIns="341371" tIns="170686" rIns="341371" bIns="170686"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2196043" y="6338888"/>
            <a:ext cx="24868717" cy="13168312"/>
          </a:xfrm>
          <a:prstGeom prst="rect">
            <a:avLst/>
          </a:prstGeom>
          <a:noFill/>
          <a:ln w="9525">
            <a:noFill/>
            <a:miter lim="800000"/>
            <a:headEnd/>
            <a:tailEnd/>
          </a:ln>
        </p:spPr>
        <p:txBody>
          <a:bodyPr vert="horz" wrap="square" lIns="341371" tIns="170686" rIns="341371" bIns="1706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6042"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eaLnBrk="0" hangingPunct="0">
              <a:defRPr sz="5202"/>
            </a:lvl1pPr>
          </a:lstStyle>
          <a:p>
            <a:endParaRPr lang="en-US"/>
          </a:p>
        </p:txBody>
      </p:sp>
      <p:sp>
        <p:nvSpPr>
          <p:cNvPr id="1029" name="Rectangle 5"/>
          <p:cNvSpPr>
            <a:spLocks noGrp="1" noChangeArrowheads="1"/>
          </p:cNvSpPr>
          <p:nvPr>
            <p:ph type="ftr" sz="quarter" idx="3"/>
          </p:nvPr>
        </p:nvSpPr>
        <p:spPr bwMode="auto">
          <a:xfrm>
            <a:off x="9995961" y="19994568"/>
            <a:ext cx="9268883"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ctr" eaLnBrk="0" hangingPunct="0">
              <a:defRPr sz="5202"/>
            </a:lvl1pPr>
          </a:lstStyle>
          <a:p>
            <a:endParaRPr lang="en-US"/>
          </a:p>
        </p:txBody>
      </p:sp>
      <p:sp>
        <p:nvSpPr>
          <p:cNvPr id="1030" name="Rectangle 6"/>
          <p:cNvSpPr>
            <a:spLocks noGrp="1" noChangeArrowheads="1"/>
          </p:cNvSpPr>
          <p:nvPr>
            <p:ph type="sldNum" sz="quarter" idx="4"/>
          </p:nvPr>
        </p:nvSpPr>
        <p:spPr bwMode="auto">
          <a:xfrm>
            <a:off x="20968759"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r" eaLnBrk="0" hangingPunct="0">
              <a:defRPr sz="5202"/>
            </a:lvl1pPr>
          </a:lstStyle>
          <a:p>
            <a:fld id="{6F4796FD-0FB1-4177-94B2-673C54E5CC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413466" rtl="0" eaLnBrk="0" fontAlgn="base" hangingPunct="0">
        <a:spcBef>
          <a:spcPct val="0"/>
        </a:spcBef>
        <a:spcAft>
          <a:spcPct val="0"/>
        </a:spcAft>
        <a:defRPr sz="16403">
          <a:solidFill>
            <a:schemeClr val="tx2"/>
          </a:solidFill>
          <a:latin typeface="+mj-lt"/>
          <a:ea typeface="+mj-ea"/>
          <a:cs typeface="+mj-cs"/>
        </a:defRPr>
      </a:lvl1pPr>
      <a:lvl2pPr algn="ctr" defTabSz="3413466" rtl="0" eaLnBrk="0" fontAlgn="base" hangingPunct="0">
        <a:spcBef>
          <a:spcPct val="0"/>
        </a:spcBef>
        <a:spcAft>
          <a:spcPct val="0"/>
        </a:spcAft>
        <a:defRPr sz="16403">
          <a:solidFill>
            <a:schemeClr val="tx2"/>
          </a:solidFill>
          <a:latin typeface="Times New Roman" pitchFamily="18" charset="0"/>
        </a:defRPr>
      </a:lvl2pPr>
      <a:lvl3pPr algn="ctr" defTabSz="3413466" rtl="0" eaLnBrk="0" fontAlgn="base" hangingPunct="0">
        <a:spcBef>
          <a:spcPct val="0"/>
        </a:spcBef>
        <a:spcAft>
          <a:spcPct val="0"/>
        </a:spcAft>
        <a:defRPr sz="16403">
          <a:solidFill>
            <a:schemeClr val="tx2"/>
          </a:solidFill>
          <a:latin typeface="Times New Roman" pitchFamily="18" charset="0"/>
        </a:defRPr>
      </a:lvl3pPr>
      <a:lvl4pPr algn="ctr" defTabSz="3413466" rtl="0" eaLnBrk="0" fontAlgn="base" hangingPunct="0">
        <a:spcBef>
          <a:spcPct val="0"/>
        </a:spcBef>
        <a:spcAft>
          <a:spcPct val="0"/>
        </a:spcAft>
        <a:defRPr sz="16403">
          <a:solidFill>
            <a:schemeClr val="tx2"/>
          </a:solidFill>
          <a:latin typeface="Times New Roman" pitchFamily="18" charset="0"/>
        </a:defRPr>
      </a:lvl4pPr>
      <a:lvl5pPr algn="ctr" defTabSz="3413466" rtl="0" eaLnBrk="0" fontAlgn="base" hangingPunct="0">
        <a:spcBef>
          <a:spcPct val="0"/>
        </a:spcBef>
        <a:spcAft>
          <a:spcPct val="0"/>
        </a:spcAft>
        <a:defRPr sz="16403">
          <a:solidFill>
            <a:schemeClr val="tx2"/>
          </a:solidFill>
          <a:latin typeface="Times New Roman" pitchFamily="18" charset="0"/>
        </a:defRPr>
      </a:lvl5pPr>
      <a:lvl6pPr marL="365796" algn="ctr" defTabSz="3414102" rtl="0" eaLnBrk="0" fontAlgn="base" hangingPunct="0">
        <a:spcBef>
          <a:spcPct val="0"/>
        </a:spcBef>
        <a:spcAft>
          <a:spcPct val="0"/>
        </a:spcAft>
        <a:defRPr sz="16403">
          <a:solidFill>
            <a:schemeClr val="tx2"/>
          </a:solidFill>
          <a:latin typeface="Times New Roman" pitchFamily="18" charset="0"/>
        </a:defRPr>
      </a:lvl6pPr>
      <a:lvl7pPr marL="731592" algn="ctr" defTabSz="3414102" rtl="0" eaLnBrk="0" fontAlgn="base" hangingPunct="0">
        <a:spcBef>
          <a:spcPct val="0"/>
        </a:spcBef>
        <a:spcAft>
          <a:spcPct val="0"/>
        </a:spcAft>
        <a:defRPr sz="16403">
          <a:solidFill>
            <a:schemeClr val="tx2"/>
          </a:solidFill>
          <a:latin typeface="Times New Roman" pitchFamily="18" charset="0"/>
        </a:defRPr>
      </a:lvl7pPr>
      <a:lvl8pPr marL="1097391" algn="ctr" defTabSz="3414102" rtl="0" eaLnBrk="0" fontAlgn="base" hangingPunct="0">
        <a:spcBef>
          <a:spcPct val="0"/>
        </a:spcBef>
        <a:spcAft>
          <a:spcPct val="0"/>
        </a:spcAft>
        <a:defRPr sz="16403">
          <a:solidFill>
            <a:schemeClr val="tx2"/>
          </a:solidFill>
          <a:latin typeface="Times New Roman" pitchFamily="18" charset="0"/>
        </a:defRPr>
      </a:lvl8pPr>
      <a:lvl9pPr marL="1463187" algn="ctr" defTabSz="3414102" rtl="0" eaLnBrk="0" fontAlgn="base" hangingPunct="0">
        <a:spcBef>
          <a:spcPct val="0"/>
        </a:spcBef>
        <a:spcAft>
          <a:spcPct val="0"/>
        </a:spcAft>
        <a:defRPr sz="16403">
          <a:solidFill>
            <a:schemeClr val="tx2"/>
          </a:solidFill>
          <a:latin typeface="Times New Roman" pitchFamily="18" charset="0"/>
        </a:defRPr>
      </a:lvl9pPr>
    </p:titleStyle>
    <p:bodyStyle>
      <a:lvl1pPr marL="1279653" indent="-1279653" algn="l" defTabSz="3413466" rtl="0" eaLnBrk="0" fontAlgn="base" hangingPunct="0">
        <a:spcBef>
          <a:spcPct val="20000"/>
        </a:spcBef>
        <a:spcAft>
          <a:spcPct val="0"/>
        </a:spcAft>
        <a:buChar char="•"/>
        <a:defRPr sz="11901">
          <a:solidFill>
            <a:schemeClr val="tx1"/>
          </a:solidFill>
          <a:latin typeface="+mn-lt"/>
          <a:ea typeface="+mn-ea"/>
          <a:cs typeface="+mn-cs"/>
        </a:defRPr>
      </a:lvl1pPr>
      <a:lvl2pPr marL="2773641" indent="-1066908" algn="l" defTabSz="3413466" rtl="0" eaLnBrk="0" fontAlgn="base" hangingPunct="0">
        <a:spcBef>
          <a:spcPct val="20000"/>
        </a:spcBef>
        <a:spcAft>
          <a:spcPct val="0"/>
        </a:spcAft>
        <a:buChar char="–"/>
        <a:defRPr sz="10500">
          <a:solidFill>
            <a:schemeClr val="tx1"/>
          </a:solidFill>
          <a:latin typeface="+mn-lt"/>
        </a:defRPr>
      </a:lvl2pPr>
      <a:lvl3pPr marL="4267626" indent="-852573" algn="l" defTabSz="3413466" rtl="0" eaLnBrk="0" fontAlgn="base" hangingPunct="0">
        <a:spcBef>
          <a:spcPct val="20000"/>
        </a:spcBef>
        <a:spcAft>
          <a:spcPct val="0"/>
        </a:spcAft>
        <a:buChar char="•"/>
        <a:defRPr sz="9000">
          <a:solidFill>
            <a:schemeClr val="tx1"/>
          </a:solidFill>
          <a:latin typeface="+mn-lt"/>
        </a:defRPr>
      </a:lvl3pPr>
      <a:lvl4pPr marL="5974361" indent="-852573" algn="l" defTabSz="3413466" rtl="0" eaLnBrk="0" fontAlgn="base" hangingPunct="0">
        <a:spcBef>
          <a:spcPct val="20000"/>
        </a:spcBef>
        <a:spcAft>
          <a:spcPct val="0"/>
        </a:spcAft>
        <a:buChar char="–"/>
        <a:defRPr sz="7401">
          <a:solidFill>
            <a:schemeClr val="tx1"/>
          </a:solidFill>
          <a:latin typeface="+mn-lt"/>
        </a:defRPr>
      </a:lvl4pPr>
      <a:lvl5pPr marL="7681094" indent="-852573" algn="l" defTabSz="3413466" rtl="0" eaLnBrk="0" fontAlgn="base" hangingPunct="0">
        <a:spcBef>
          <a:spcPct val="20000"/>
        </a:spcBef>
        <a:spcAft>
          <a:spcPct val="0"/>
        </a:spcAft>
        <a:buChar char="»"/>
        <a:defRPr sz="7401">
          <a:solidFill>
            <a:schemeClr val="tx1"/>
          </a:solidFill>
          <a:latin typeface="+mn-lt"/>
        </a:defRPr>
      </a:lvl5pPr>
      <a:lvl6pPr marL="8047524" indent="-853524" algn="l" defTabSz="3414102" rtl="0" eaLnBrk="0" fontAlgn="base" hangingPunct="0">
        <a:spcBef>
          <a:spcPct val="20000"/>
        </a:spcBef>
        <a:spcAft>
          <a:spcPct val="0"/>
        </a:spcAft>
        <a:buChar char="»"/>
        <a:defRPr sz="7401">
          <a:solidFill>
            <a:schemeClr val="tx1"/>
          </a:solidFill>
          <a:latin typeface="+mn-lt"/>
        </a:defRPr>
      </a:lvl6pPr>
      <a:lvl7pPr marL="8413320" indent="-853524" algn="l" defTabSz="3414102" rtl="0" eaLnBrk="0" fontAlgn="base" hangingPunct="0">
        <a:spcBef>
          <a:spcPct val="20000"/>
        </a:spcBef>
        <a:spcAft>
          <a:spcPct val="0"/>
        </a:spcAft>
        <a:buChar char="»"/>
        <a:defRPr sz="7401">
          <a:solidFill>
            <a:schemeClr val="tx1"/>
          </a:solidFill>
          <a:latin typeface="+mn-lt"/>
        </a:defRPr>
      </a:lvl7pPr>
      <a:lvl8pPr marL="8779119" indent="-853524" algn="l" defTabSz="3414102" rtl="0" eaLnBrk="0" fontAlgn="base" hangingPunct="0">
        <a:spcBef>
          <a:spcPct val="20000"/>
        </a:spcBef>
        <a:spcAft>
          <a:spcPct val="0"/>
        </a:spcAft>
        <a:buChar char="»"/>
        <a:defRPr sz="7401">
          <a:solidFill>
            <a:schemeClr val="tx1"/>
          </a:solidFill>
          <a:latin typeface="+mn-lt"/>
        </a:defRPr>
      </a:lvl8pPr>
      <a:lvl9pPr marL="9144915" indent="-853524" algn="l" defTabSz="3414102" rtl="0" eaLnBrk="0" fontAlgn="base" hangingPunct="0">
        <a:spcBef>
          <a:spcPct val="20000"/>
        </a:spcBef>
        <a:spcAft>
          <a:spcPct val="0"/>
        </a:spcAft>
        <a:buChar char="»"/>
        <a:defRPr sz="7401">
          <a:solidFill>
            <a:schemeClr val="tx1"/>
          </a:solidFill>
          <a:latin typeface="+mn-lt"/>
        </a:defRPr>
      </a:lvl9pPr>
    </p:bodyStyle>
    <p:otherStyle>
      <a:defPPr>
        <a:defRPr lang="en-US"/>
      </a:defPPr>
      <a:lvl1pPr marL="0" algn="l" defTabSz="731592" rtl="0" eaLnBrk="1" latinLnBrk="0" hangingPunct="1">
        <a:defRPr sz="1400" kern="1200">
          <a:solidFill>
            <a:schemeClr val="tx1"/>
          </a:solidFill>
          <a:latin typeface="+mn-lt"/>
          <a:ea typeface="+mn-ea"/>
          <a:cs typeface="+mn-cs"/>
        </a:defRPr>
      </a:lvl1pPr>
      <a:lvl2pPr marL="365796" algn="l" defTabSz="731592" rtl="0" eaLnBrk="1" latinLnBrk="0" hangingPunct="1">
        <a:defRPr sz="1400" kern="1200">
          <a:solidFill>
            <a:schemeClr val="tx1"/>
          </a:solidFill>
          <a:latin typeface="+mn-lt"/>
          <a:ea typeface="+mn-ea"/>
          <a:cs typeface="+mn-cs"/>
        </a:defRPr>
      </a:lvl2pPr>
      <a:lvl3pPr marL="731592" algn="l" defTabSz="731592" rtl="0" eaLnBrk="1" latinLnBrk="0" hangingPunct="1">
        <a:defRPr sz="1400" kern="1200">
          <a:solidFill>
            <a:schemeClr val="tx1"/>
          </a:solidFill>
          <a:latin typeface="+mn-lt"/>
          <a:ea typeface="+mn-ea"/>
          <a:cs typeface="+mn-cs"/>
        </a:defRPr>
      </a:lvl3pPr>
      <a:lvl4pPr marL="1097391" algn="l" defTabSz="731592" rtl="0" eaLnBrk="1" latinLnBrk="0" hangingPunct="1">
        <a:defRPr sz="1400" kern="1200">
          <a:solidFill>
            <a:schemeClr val="tx1"/>
          </a:solidFill>
          <a:latin typeface="+mn-lt"/>
          <a:ea typeface="+mn-ea"/>
          <a:cs typeface="+mn-cs"/>
        </a:defRPr>
      </a:lvl4pPr>
      <a:lvl5pPr marL="1463187" algn="l" defTabSz="731592" rtl="0" eaLnBrk="1" latinLnBrk="0" hangingPunct="1">
        <a:defRPr sz="1400" kern="1200">
          <a:solidFill>
            <a:schemeClr val="tx1"/>
          </a:solidFill>
          <a:latin typeface="+mn-lt"/>
          <a:ea typeface="+mn-ea"/>
          <a:cs typeface="+mn-cs"/>
        </a:defRPr>
      </a:lvl5pPr>
      <a:lvl6pPr marL="1828983" algn="l" defTabSz="731592" rtl="0" eaLnBrk="1" latinLnBrk="0" hangingPunct="1">
        <a:defRPr sz="1400" kern="1200">
          <a:solidFill>
            <a:schemeClr val="tx1"/>
          </a:solidFill>
          <a:latin typeface="+mn-lt"/>
          <a:ea typeface="+mn-ea"/>
          <a:cs typeface="+mn-cs"/>
        </a:defRPr>
      </a:lvl6pPr>
      <a:lvl7pPr marL="2194779" algn="l" defTabSz="731592" rtl="0" eaLnBrk="1" latinLnBrk="0" hangingPunct="1">
        <a:defRPr sz="1400" kern="1200">
          <a:solidFill>
            <a:schemeClr val="tx1"/>
          </a:solidFill>
          <a:latin typeface="+mn-lt"/>
          <a:ea typeface="+mn-ea"/>
          <a:cs typeface="+mn-cs"/>
        </a:defRPr>
      </a:lvl7pPr>
      <a:lvl8pPr marL="2560577" algn="l" defTabSz="731592" rtl="0" eaLnBrk="1" latinLnBrk="0" hangingPunct="1">
        <a:defRPr sz="1400" kern="1200">
          <a:solidFill>
            <a:schemeClr val="tx1"/>
          </a:solidFill>
          <a:latin typeface="+mn-lt"/>
          <a:ea typeface="+mn-ea"/>
          <a:cs typeface="+mn-cs"/>
        </a:defRPr>
      </a:lvl8pPr>
      <a:lvl9pPr marL="2926374" algn="l" defTabSz="73159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2357" y="-88362"/>
            <a:ext cx="29260800" cy="22066913"/>
          </a:xfrm>
          <a:prstGeom prst="rect">
            <a:avLst/>
          </a:prstGeom>
        </p:spPr>
      </p:pic>
      <p:sp>
        <p:nvSpPr>
          <p:cNvPr id="2050" name="Rectangle 144"/>
          <p:cNvSpPr>
            <a:spLocks noChangeArrowheads="1"/>
          </p:cNvSpPr>
          <p:nvPr/>
        </p:nvSpPr>
        <p:spPr bwMode="auto">
          <a:xfrm>
            <a:off x="10668000" y="5327041"/>
            <a:ext cx="11506200" cy="10979759"/>
          </a:xfrm>
          <a:prstGeom prst="rect">
            <a:avLst/>
          </a:prstGeom>
          <a:solidFill>
            <a:schemeClr val="bg1"/>
          </a:solidFill>
          <a:ln>
            <a:noFill/>
          </a:ln>
          <a:effectLst/>
        </p:spPr>
        <p:txBody>
          <a:bodyPr lIns="288000" tIns="288000" rIns="288000" bIns="288000"/>
          <a:lstStyle/>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pPr lvl="0" algn="ctr" fontAlgn="auto">
              <a:spcBef>
                <a:spcPts val="0"/>
              </a:spcBef>
              <a:spcAft>
                <a:spcPts val="0"/>
              </a:spcAft>
            </a:pPr>
            <a:r>
              <a:rPr lang="en-US" sz="4000" spc="-1" dirty="0">
                <a:latin typeface="Times New Roman"/>
                <a:ea typeface="DejaVu Sans"/>
                <a:cs typeface="DejaVu Sans"/>
              </a:rPr>
              <a:t>Blue dots: indicating proximal His bundle, left bundle</a:t>
            </a:r>
            <a:endParaRPr lang="en-US" sz="4000" spc="-1" dirty="0">
              <a:latin typeface="Arial"/>
              <a:ea typeface="DejaVu Sans"/>
              <a:cs typeface="DejaVu Sans"/>
            </a:endParaRPr>
          </a:p>
          <a:p>
            <a:pPr lvl="0" algn="ctr" fontAlgn="auto">
              <a:spcBef>
                <a:spcPts val="0"/>
              </a:spcBef>
              <a:spcAft>
                <a:spcPts val="0"/>
              </a:spcAft>
            </a:pPr>
            <a:r>
              <a:rPr lang="en-US" sz="4000" spc="-1" dirty="0">
                <a:latin typeface="Times New Roman"/>
                <a:ea typeface="DejaVu Sans"/>
                <a:cs typeface="DejaVu Sans"/>
              </a:rPr>
              <a:t>Yellow dots: indicating left anterior and left posterior fascicle</a:t>
            </a:r>
            <a:endParaRPr lang="en-US" sz="4000" spc="-1" dirty="0">
              <a:latin typeface="Arial"/>
              <a:ea typeface="DejaVu Sans"/>
              <a:cs typeface="DejaVu Sans"/>
            </a:endParaRPr>
          </a:p>
          <a:p>
            <a:pPr lvl="0" algn="ctr" fontAlgn="auto">
              <a:spcBef>
                <a:spcPts val="0"/>
              </a:spcBef>
              <a:spcAft>
                <a:spcPts val="0"/>
              </a:spcAft>
            </a:pPr>
            <a:r>
              <a:rPr lang="en-US" sz="4000" spc="-1" dirty="0">
                <a:latin typeface="Times New Roman"/>
                <a:ea typeface="DejaVu Sans"/>
                <a:cs typeface="DejaVu Sans"/>
              </a:rPr>
              <a:t>Red dots: show distal conduction system where ablation was performed </a:t>
            </a:r>
            <a:endParaRPr lang="en-US" sz="4000" spc="-1" dirty="0">
              <a:latin typeface="Arial"/>
              <a:ea typeface="DejaVu Sans"/>
              <a:cs typeface="DejaVu Sans"/>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p:txBody>
      </p:sp>
      <p:sp>
        <p:nvSpPr>
          <p:cNvPr id="2052" name="Text Box 2"/>
          <p:cNvSpPr txBox="1">
            <a:spLocks noChangeArrowheads="1"/>
          </p:cNvSpPr>
          <p:nvPr/>
        </p:nvSpPr>
        <p:spPr bwMode="auto">
          <a:xfrm>
            <a:off x="2967589" y="489060"/>
            <a:ext cx="21259801" cy="4134997"/>
          </a:xfrm>
          <a:prstGeom prst="rect">
            <a:avLst/>
          </a:prstGeom>
          <a:noFill/>
          <a:ln>
            <a:noFill/>
          </a:ln>
          <a:effectLst/>
        </p:spPr>
        <p:txBody>
          <a:bodyPr wrap="square" lIns="432000" tIns="432000" rIns="432000" bIns="432000">
            <a:spAutoFit/>
          </a:bodyPr>
          <a:lstStyle>
            <a:lvl1pPr>
              <a:tabLst>
                <a:tab pos="5591175" algn="l"/>
              </a:tabLst>
              <a:defRPr sz="1900">
                <a:solidFill>
                  <a:schemeClr val="tx1"/>
                </a:solidFill>
                <a:latin typeface="Times New Roman" pitchFamily="18" charset="0"/>
              </a:defRPr>
            </a:lvl1pPr>
            <a:lvl2pPr marL="742950" indent="-285750">
              <a:tabLst>
                <a:tab pos="5591175" algn="l"/>
              </a:tabLst>
              <a:defRPr sz="1900">
                <a:solidFill>
                  <a:schemeClr val="tx1"/>
                </a:solidFill>
                <a:latin typeface="Times New Roman" pitchFamily="18" charset="0"/>
              </a:defRPr>
            </a:lvl2pPr>
            <a:lvl3pPr marL="1143000" indent="-228600">
              <a:tabLst>
                <a:tab pos="5591175" algn="l"/>
              </a:tabLst>
              <a:defRPr sz="1900">
                <a:solidFill>
                  <a:schemeClr val="tx1"/>
                </a:solidFill>
                <a:latin typeface="Times New Roman" pitchFamily="18" charset="0"/>
              </a:defRPr>
            </a:lvl3pPr>
            <a:lvl4pPr marL="1600200" indent="-228600">
              <a:tabLst>
                <a:tab pos="5591175" algn="l"/>
              </a:tabLst>
              <a:defRPr sz="1900">
                <a:solidFill>
                  <a:schemeClr val="tx1"/>
                </a:solidFill>
                <a:latin typeface="Times New Roman" pitchFamily="18" charset="0"/>
              </a:defRPr>
            </a:lvl4pPr>
            <a:lvl5pPr marL="2057400" indent="-228600">
              <a:tabLst>
                <a:tab pos="5591175" algn="l"/>
              </a:tabLst>
              <a:defRPr sz="1900">
                <a:solidFill>
                  <a:schemeClr val="tx1"/>
                </a:solidFill>
                <a:latin typeface="Times New Roman" pitchFamily="18" charset="0"/>
              </a:defRPr>
            </a:lvl5pPr>
            <a:lvl6pPr marL="2514600" indent="-228600" eaLnBrk="0" fontAlgn="base" hangingPunct="0">
              <a:spcBef>
                <a:spcPct val="0"/>
              </a:spcBef>
              <a:spcAft>
                <a:spcPct val="0"/>
              </a:spcAft>
              <a:tabLst>
                <a:tab pos="5591175" algn="l"/>
              </a:tabLst>
              <a:defRPr sz="1900">
                <a:solidFill>
                  <a:schemeClr val="tx1"/>
                </a:solidFill>
                <a:latin typeface="Times New Roman" pitchFamily="18" charset="0"/>
              </a:defRPr>
            </a:lvl6pPr>
            <a:lvl7pPr marL="2971800" indent="-228600" eaLnBrk="0" fontAlgn="base" hangingPunct="0">
              <a:spcBef>
                <a:spcPct val="0"/>
              </a:spcBef>
              <a:spcAft>
                <a:spcPct val="0"/>
              </a:spcAft>
              <a:tabLst>
                <a:tab pos="5591175" algn="l"/>
              </a:tabLst>
              <a:defRPr sz="1900">
                <a:solidFill>
                  <a:schemeClr val="tx1"/>
                </a:solidFill>
                <a:latin typeface="Times New Roman" pitchFamily="18" charset="0"/>
              </a:defRPr>
            </a:lvl7pPr>
            <a:lvl8pPr marL="3429000" indent="-228600" eaLnBrk="0" fontAlgn="base" hangingPunct="0">
              <a:spcBef>
                <a:spcPct val="0"/>
              </a:spcBef>
              <a:spcAft>
                <a:spcPct val="0"/>
              </a:spcAft>
              <a:tabLst>
                <a:tab pos="5591175" algn="l"/>
              </a:tabLst>
              <a:defRPr sz="1900">
                <a:solidFill>
                  <a:schemeClr val="tx1"/>
                </a:solidFill>
                <a:latin typeface="Times New Roman" pitchFamily="18" charset="0"/>
              </a:defRPr>
            </a:lvl8pPr>
            <a:lvl9pPr marL="3886200" indent="-228600" eaLnBrk="0" fontAlgn="base" hangingPunct="0">
              <a:spcBef>
                <a:spcPct val="0"/>
              </a:spcBef>
              <a:spcAft>
                <a:spcPct val="0"/>
              </a:spcAft>
              <a:tabLst>
                <a:tab pos="5591175" algn="l"/>
              </a:tabLst>
              <a:defRPr sz="1900">
                <a:solidFill>
                  <a:schemeClr val="tx1"/>
                </a:solidFill>
                <a:latin typeface="Times New Roman" pitchFamily="18" charset="0"/>
              </a:defRPr>
            </a:lvl9pPr>
          </a:lstStyle>
          <a:p>
            <a:pPr algn="ctr">
              <a:defRPr/>
            </a:pPr>
            <a:r>
              <a:rPr lang="en-US" sz="6600"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Purkinje Network Modification Utilizing the High Density OPTRELL Mapping Catheter </a:t>
            </a:r>
          </a:p>
          <a:p>
            <a:pPr algn="ctr">
              <a:buFont typeface="Arial" charset="0"/>
              <a:buNone/>
              <a:defRPr/>
            </a:pPr>
            <a:r>
              <a:rPr lang="en-US" sz="8001"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 </a:t>
            </a:r>
          </a:p>
        </p:txBody>
      </p:sp>
      <p:sp>
        <p:nvSpPr>
          <p:cNvPr id="2053" name="Text Box 4"/>
          <p:cNvSpPr txBox="1">
            <a:spLocks noChangeArrowheads="1"/>
          </p:cNvSpPr>
          <p:nvPr/>
        </p:nvSpPr>
        <p:spPr bwMode="auto">
          <a:xfrm>
            <a:off x="2777090" y="3573362"/>
            <a:ext cx="21640800" cy="1770062"/>
          </a:xfrm>
          <a:prstGeom prst="rect">
            <a:avLst/>
          </a:prstGeom>
          <a:noFill/>
          <a:ln>
            <a:noFill/>
          </a:ln>
          <a:effectLst/>
        </p:spPr>
        <p:txBody>
          <a:bodyPr lIns="288000" tIns="288000" rIns="288000" bIns="288000"/>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pPr algn="ctr" eaLnBrk="0" hangingPunct="0">
              <a:defRPr/>
            </a:pPr>
            <a:r>
              <a:rPr lang="en-GB" sz="4400" b="1" i="1" dirty="0">
                <a:solidFill>
                  <a:schemeClr val="bg1"/>
                </a:solidFill>
                <a:latin typeface="+mj-lt"/>
                <a:cs typeface="Arial" panose="020B0604020202020204" pitchFamily="34" charset="0"/>
              </a:rPr>
              <a:t>Suchitra Muralidharan</a:t>
            </a:r>
            <a:r>
              <a:rPr lang="en-GB" sz="4400" b="1" i="1" baseline="30000" dirty="0">
                <a:solidFill>
                  <a:schemeClr val="bg1"/>
                </a:solidFill>
                <a:latin typeface="+mj-lt"/>
                <a:cs typeface="Arial" panose="020B0604020202020204" pitchFamily="34" charset="0"/>
              </a:rPr>
              <a:t>1</a:t>
            </a:r>
            <a:r>
              <a:rPr lang="en-GB" sz="4400" b="1" i="1" dirty="0">
                <a:solidFill>
                  <a:schemeClr val="bg1"/>
                </a:solidFill>
                <a:latin typeface="+mj-lt"/>
                <a:cs typeface="Arial" panose="020B0604020202020204" pitchFamily="34" charset="0"/>
              </a:rPr>
              <a:t>, MD; Vivek V. Reddy, MD</a:t>
            </a:r>
          </a:p>
        </p:txBody>
      </p:sp>
      <p:sp>
        <p:nvSpPr>
          <p:cNvPr id="2060" name="Text Box 122"/>
          <p:cNvSpPr txBox="1">
            <a:spLocks noChangeArrowheads="1"/>
          </p:cNvSpPr>
          <p:nvPr/>
        </p:nvSpPr>
        <p:spPr bwMode="auto">
          <a:xfrm>
            <a:off x="390208" y="5314923"/>
            <a:ext cx="9829800" cy="7068217"/>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nSpc>
                <a:spcPct val="110000"/>
              </a:lnSpc>
              <a:defRPr/>
            </a:pPr>
            <a:endParaRPr lang="en-US" sz="2801" dirty="0"/>
          </a:p>
          <a:p>
            <a:pPr>
              <a:lnSpc>
                <a:spcPct val="110000"/>
              </a:lnSpc>
              <a:defRPr/>
            </a:pPr>
            <a:endParaRPr lang="en-US" sz="2801" dirty="0"/>
          </a:p>
          <a:p>
            <a:pPr algn="just">
              <a:lnSpc>
                <a:spcPct val="110000"/>
              </a:lnSpc>
              <a:defRPr/>
            </a:pPr>
            <a:r>
              <a:rPr lang="en-US" sz="3600" spc="-1" dirty="0">
                <a:solidFill>
                  <a:srgbClr val="000000"/>
                </a:solidFill>
                <a:latin typeface="Times New Roman"/>
                <a:ea typeface="Calibri"/>
              </a:rPr>
              <a:t>Idiopathic ventricular fibrillation is the presence of VF in the absence of known structural heart disease. Ablation of distal Purkinje potentials has been shown to reduce the risk of recurrent VF. While mapping of these potentials has been traditionally performed by a linear mapping catheter, we describe the utilization of the high density OPTRELL mapping catheter for fast and accurate identification of Purkinje potentials</a:t>
            </a:r>
            <a:r>
              <a:rPr lang="en-US" sz="3600" spc="-1" dirty="0">
                <a:solidFill>
                  <a:srgbClr val="000000"/>
                </a:solidFill>
                <a:latin typeface="Calibri"/>
                <a:ea typeface="Calibri"/>
              </a:rPr>
              <a:t>. </a:t>
            </a:r>
          </a:p>
          <a:p>
            <a:pPr algn="just">
              <a:lnSpc>
                <a:spcPct val="110000"/>
              </a:lnSpc>
              <a:defRPr/>
            </a:pPr>
            <a:endParaRPr lang="en-US" sz="3600" dirty="0">
              <a:solidFill>
                <a:srgbClr val="000000"/>
              </a:solidFill>
              <a:latin typeface="Open Sans" panose="020B0606030504020204" pitchFamily="34" charset="0"/>
            </a:endParaRPr>
          </a:p>
        </p:txBody>
      </p:sp>
      <p:sp>
        <p:nvSpPr>
          <p:cNvPr id="45" name="Text Box 122"/>
          <p:cNvSpPr txBox="1">
            <a:spLocks noChangeArrowheads="1"/>
          </p:cNvSpPr>
          <p:nvPr/>
        </p:nvSpPr>
        <p:spPr bwMode="auto">
          <a:xfrm>
            <a:off x="22549021" y="5327041"/>
            <a:ext cx="6248401" cy="10839891"/>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nSpc>
                <a:spcPct val="110000"/>
              </a:lnSpc>
              <a:defRPr/>
            </a:pPr>
            <a:r>
              <a:rPr lang="en-US" sz="3600" b="1" u="sng" dirty="0">
                <a:latin typeface="Verdana" panose="020B0604030504040204" pitchFamily="34" charset="0"/>
                <a:ea typeface="Verdana" panose="020B0604030504040204" pitchFamily="34" charset="0"/>
                <a:cs typeface="Verdana" panose="020B0604030504040204" pitchFamily="34" charset="0"/>
              </a:rPr>
              <a:t>Conclusion</a:t>
            </a:r>
          </a:p>
          <a:p>
            <a:pPr lvl="0" defTabSz="914400" fontAlgn="auto">
              <a:spcBef>
                <a:spcPts val="0"/>
              </a:spcBef>
              <a:spcAft>
                <a:spcPts val="0"/>
              </a:spcAft>
            </a:pPr>
            <a:r>
              <a:rPr lang="en-US" sz="3300" spc="-1" dirty="0">
                <a:solidFill>
                  <a:srgbClr val="000000"/>
                </a:solidFill>
                <a:latin typeface="+mj-lt"/>
                <a:ea typeface="Calibri"/>
                <a:cs typeface="DejaVu Sans"/>
              </a:rPr>
              <a:t>Purkinje network modification for the purposes of idiopathic VF ablation has shown increasing promise and efficacy. In the majority of these cases, mapping appears to be via a retrograde approach utilizing a linear mapping catheter. We describe the efficacy of the high-density OPTRELL mapping catheter via a </a:t>
            </a:r>
            <a:r>
              <a:rPr lang="en-US" sz="3300" spc="-1" dirty="0" err="1">
                <a:solidFill>
                  <a:srgbClr val="000000"/>
                </a:solidFill>
                <a:latin typeface="+mj-lt"/>
                <a:ea typeface="Calibri"/>
                <a:cs typeface="DejaVu Sans"/>
              </a:rPr>
              <a:t>transseptal</a:t>
            </a:r>
            <a:r>
              <a:rPr lang="en-US" sz="3300" spc="-1" dirty="0">
                <a:solidFill>
                  <a:srgbClr val="000000"/>
                </a:solidFill>
                <a:latin typeface="+mj-lt"/>
                <a:ea typeface="Calibri"/>
                <a:cs typeface="DejaVu Sans"/>
              </a:rPr>
              <a:t> approach for annotation of the conduction system. Of note, due to the small sharp pre-potentials present in the distal conduction system, manual points are required at present time as opposed to an automatic annotation system. Since ablation, there has been no recurrence of VF with discontinuation of amiodarone.</a:t>
            </a:r>
          </a:p>
        </p:txBody>
      </p:sp>
      <p:sp>
        <p:nvSpPr>
          <p:cNvPr id="1040" name="Rectangle 4"/>
          <p:cNvSpPr>
            <a:spLocks noChangeArrowheads="1"/>
          </p:cNvSpPr>
          <p:nvPr/>
        </p:nvSpPr>
        <p:spPr bwMode="auto">
          <a:xfrm>
            <a:off x="-7315198" y="-192424"/>
            <a:ext cx="184731" cy="384849"/>
          </a:xfrm>
          <a:prstGeom prst="rect">
            <a:avLst/>
          </a:prstGeom>
          <a:noFill/>
          <a:ln w="9525">
            <a:noFill/>
            <a:miter lim="800000"/>
            <a:headEnd/>
            <a:tailEnd/>
          </a:ln>
        </p:spPr>
        <p:txBody>
          <a:bodyPr wrap="none" anchor="ctr">
            <a:spAutoFit/>
          </a:bodyPr>
          <a:lstStyle/>
          <a:p>
            <a:pPr eaLnBrk="0" hangingPunct="0"/>
            <a:endParaRPr lang="en-US" sz="1901"/>
          </a:p>
        </p:txBody>
      </p:sp>
      <p:sp>
        <p:nvSpPr>
          <p:cNvPr id="2" name="TextBox 1"/>
          <p:cNvSpPr txBox="1"/>
          <p:nvPr/>
        </p:nvSpPr>
        <p:spPr>
          <a:xfrm>
            <a:off x="317095" y="5461607"/>
            <a:ext cx="9677402" cy="954107"/>
          </a:xfrm>
          <a:prstGeom prst="rect">
            <a:avLst/>
          </a:prstGeom>
          <a:noFill/>
        </p:spPr>
        <p:txBody>
          <a:bodyPr wrap="square" rtlCol="0">
            <a:spAutoFit/>
          </a:bodyPr>
          <a:lstStyle/>
          <a:p>
            <a:pPr algn="just"/>
            <a:r>
              <a:rPr lang="en-GB" sz="3600" b="1" u="sng" dirty="0">
                <a:latin typeface="Verdana" panose="020B0604030504040204" pitchFamily="34" charset="0"/>
                <a:ea typeface="Verdana" panose="020B0604030504040204" pitchFamily="34" charset="0"/>
                <a:cs typeface="Verdana" panose="020B0604030504040204" pitchFamily="34" charset="0"/>
              </a:rPr>
              <a:t>Background</a:t>
            </a:r>
            <a:endParaRPr lang="en-GB" sz="3200" b="1" u="sng" dirty="0">
              <a:latin typeface="Verdana" panose="020B0604030504040204" pitchFamily="34" charset="0"/>
              <a:ea typeface="Verdana" panose="020B0604030504040204" pitchFamily="34" charset="0"/>
              <a:cs typeface="Verdana" panose="020B0604030504040204" pitchFamily="34" charset="0"/>
            </a:endParaRPr>
          </a:p>
          <a:p>
            <a:pPr algn="just"/>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bwMode="auto">
          <a:xfrm>
            <a:off x="338417" y="12630030"/>
            <a:ext cx="9762565" cy="776186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r>
              <a:rPr lang="en-US" sz="3600" b="1" u="sng" dirty="0">
                <a:latin typeface="Verdana" panose="020B0604030504040204" pitchFamily="34" charset="0"/>
                <a:ea typeface="Verdana" panose="020B0604030504040204" pitchFamily="34" charset="0"/>
                <a:cs typeface="Verdana" panose="020B0604030504040204" pitchFamily="34" charset="0"/>
              </a:rPr>
              <a:t>Objective</a:t>
            </a:r>
          </a:p>
          <a:p>
            <a:pPr lvl="0" algn="just" fontAlgn="auto">
              <a:spcBef>
                <a:spcPts val="0"/>
              </a:spcBef>
              <a:spcAft>
                <a:spcPts val="0"/>
              </a:spcAft>
            </a:pPr>
            <a:r>
              <a:rPr lang="en-US" sz="3400" spc="-1" dirty="0">
                <a:solidFill>
                  <a:srgbClr val="000000"/>
                </a:solidFill>
                <a:latin typeface="+mj-lt"/>
                <a:ea typeface="Calibri"/>
                <a:cs typeface="DejaVu Sans"/>
              </a:rPr>
              <a:t>A detailed map of the left anterior fascicle, left posterior fascicle and distal Purkinje system performed via the OPTRELL catheter and CARTOSOUND module is noted in figure 1. Manual annotation points were taken. Prior to ablation, aggressive ventricular and atrial burst pacing as well as extra stimuli did not induce VF. Subsequently as previously described in prior manuscripts, ablation of the distal Purkinje network was performed while avoiding the left anterior and posterior fascicle ( LAF and LPF ). Utilizing the high density OPTRELL mapping catheter, we were easily able to identify the LAF and LPF as well as distal Purkinje network. </a:t>
            </a:r>
            <a:endParaRPr lang="en-US" sz="3400" spc="-1" dirty="0">
              <a:solidFill>
                <a:prstClr val="black"/>
              </a:solidFill>
              <a:latin typeface="+mj-lt"/>
              <a:ea typeface="DejaVu Sans"/>
              <a:cs typeface="DejaVu Sans"/>
            </a:endParaRPr>
          </a:p>
          <a:p>
            <a:pPr marL="0" marR="0" indent="0" algn="l" defTabSz="914400" rtl="0" eaLnBrk="0" fontAlgn="base" latinLnBrk="0" hangingPunct="0">
              <a:lnSpc>
                <a:spcPct val="100000"/>
              </a:lnSpc>
              <a:spcBef>
                <a:spcPct val="0"/>
              </a:spcBef>
              <a:spcAft>
                <a:spcPct val="0"/>
              </a:spcAft>
              <a:buClrTx/>
              <a:buSzTx/>
              <a:buFontTx/>
              <a:buNone/>
              <a:tabLst/>
            </a:pPr>
            <a:endParaRPr lang="en-US" sz="3200" b="1" u="sng" dirty="0">
              <a:latin typeface="Verdana" panose="020B0604030504040204" pitchFamily="34" charset="0"/>
              <a:ea typeface="Verdana" panose="020B0604030504040204" pitchFamily="34" charset="0"/>
              <a:cs typeface="Verdana" panose="020B0604030504040204" pitchFamily="34" charset="0"/>
            </a:endParaRPr>
          </a:p>
        </p:txBody>
      </p:sp>
      <p:pic>
        <p:nvPicPr>
          <p:cNvPr id="18" name="Picture 17" descr="Logo, company name&#10;&#10;Description automatically generated">
            <a:extLst>
              <a:ext uri="{FF2B5EF4-FFF2-40B4-BE49-F238E27FC236}">
                <a16:creationId xmlns:a16="http://schemas.microsoft.com/office/drawing/2014/main" id="{FDA60312-BAB6-4D71-8871-072A6E7977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tretch/>
        </p:blipFill>
        <p:spPr bwMode="auto">
          <a:xfrm>
            <a:off x="609600" y="381000"/>
            <a:ext cx="3263951" cy="3284067"/>
          </a:xfrm>
          <a:prstGeom prst="ellipse">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019C7C6-09D1-4BC8-9D2A-F81E91195C43}"/>
              </a:ext>
            </a:extLst>
          </p:cNvPr>
          <p:cNvSpPr txBox="1"/>
          <p:nvPr/>
        </p:nvSpPr>
        <p:spPr>
          <a:xfrm>
            <a:off x="25146000" y="2286000"/>
            <a:ext cx="4114800" cy="1752600"/>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id="{5D264DC2-7A83-480D-A9CC-AABA9B4FCCE4}"/>
              </a:ext>
            </a:extLst>
          </p:cNvPr>
          <p:cNvSpPr txBox="1"/>
          <p:nvPr/>
        </p:nvSpPr>
        <p:spPr>
          <a:xfrm>
            <a:off x="24198331" y="2066719"/>
            <a:ext cx="4774096" cy="2616101"/>
          </a:xfrm>
          <a:prstGeom prst="rect">
            <a:avLst/>
          </a:prstGeom>
          <a:noFill/>
        </p:spPr>
        <p:txBody>
          <a:bodyPr wrap="square" rtlCol="0">
            <a:spAutoFit/>
          </a:bodyPr>
          <a:lstStyle/>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Riverside </a:t>
            </a:r>
          </a:p>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Medical Center</a:t>
            </a:r>
          </a:p>
          <a:p>
            <a:r>
              <a:rPr lang="fi-FI" sz="3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Kankakee, Illinois</a:t>
            </a:r>
          </a:p>
          <a:p>
            <a:r>
              <a:rPr lang="en-GB" sz="3600" b="1" i="1" baseline="30000" dirty="0">
                <a:solidFill>
                  <a:schemeClr val="bg1"/>
                </a:solidFill>
                <a:latin typeface="+mj-lt"/>
                <a:cs typeface="Arial" panose="020B0604020202020204" pitchFamily="34" charset="0"/>
              </a:rPr>
              <a:t>1</a:t>
            </a:r>
            <a:r>
              <a:rPr lang="en-GB" sz="3600" b="1" i="1" dirty="0">
                <a:solidFill>
                  <a:schemeClr val="bg1"/>
                </a:solidFill>
                <a:latin typeface="+mj-lt"/>
                <a:cs typeface="Arial" panose="020B0604020202020204" pitchFamily="34" charset="0"/>
              </a:rPr>
              <a:t>smuralidhara@rhc.net</a:t>
            </a:r>
            <a:endParaRPr lang="en-US" sz="4000" b="1" i="1" dirty="0">
              <a:solidFill>
                <a:schemeClr val="bg1"/>
              </a:solidFill>
              <a:latin typeface="+mj-lt"/>
              <a:cs typeface="Arial" panose="020B0604020202020204" pitchFamily="34" charset="0"/>
            </a:endParaRPr>
          </a:p>
        </p:txBody>
      </p:sp>
      <p:pic>
        <p:nvPicPr>
          <p:cNvPr id="17" name="Picture 4">
            <a:extLst>
              <a:ext uri="{FF2B5EF4-FFF2-40B4-BE49-F238E27FC236}">
                <a16:creationId xmlns:a16="http://schemas.microsoft.com/office/drawing/2014/main" id="{C60B2B19-C0A3-4111-BBE7-BF7E27052A99}"/>
              </a:ext>
            </a:extLst>
          </p:cNvPr>
          <p:cNvPicPr/>
          <p:nvPr/>
        </p:nvPicPr>
        <p:blipFill>
          <a:blip r:embed="rId5"/>
          <a:stretch/>
        </p:blipFill>
        <p:spPr>
          <a:xfrm>
            <a:off x="12420600" y="5461607"/>
            <a:ext cx="8001000" cy="6196993"/>
          </a:xfrm>
          <a:prstGeom prst="rect">
            <a:avLst/>
          </a:prstGeom>
          <a:ln w="0">
            <a:noFill/>
          </a:ln>
        </p:spPr>
      </p:pic>
      <p:sp>
        <p:nvSpPr>
          <p:cNvPr id="19" name="Rectangle 144">
            <a:extLst>
              <a:ext uri="{FF2B5EF4-FFF2-40B4-BE49-F238E27FC236}">
                <a16:creationId xmlns:a16="http://schemas.microsoft.com/office/drawing/2014/main" id="{641A32F5-A847-401E-9E92-42FF338EB394}"/>
              </a:ext>
            </a:extLst>
          </p:cNvPr>
          <p:cNvSpPr>
            <a:spLocks noChangeArrowheads="1"/>
          </p:cNvSpPr>
          <p:nvPr/>
        </p:nvSpPr>
        <p:spPr bwMode="auto">
          <a:xfrm>
            <a:off x="10591800" y="16618559"/>
            <a:ext cx="18205622" cy="4919635"/>
          </a:xfrm>
          <a:prstGeom prst="rect">
            <a:avLst/>
          </a:prstGeom>
          <a:solidFill>
            <a:schemeClr val="bg1"/>
          </a:solidFill>
          <a:ln>
            <a:noFill/>
          </a:ln>
          <a:effectLst/>
        </p:spPr>
        <p:txBody>
          <a:bodyPr lIns="288000" tIns="288000" rIns="288000" bIns="288000"/>
          <a:lstStyle/>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a:p>
            <a:endParaRPr lang="en-US" sz="3600" b="1" u="sng"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34A2C149-C4D3-4BA0-879E-DCC188F93F46}"/>
              </a:ext>
            </a:extLst>
          </p:cNvPr>
          <p:cNvPicPr>
            <a:picLocks noChangeAspect="1"/>
          </p:cNvPicPr>
          <p:nvPr/>
        </p:nvPicPr>
        <p:blipFill>
          <a:blip r:embed="rId6"/>
          <a:stretch>
            <a:fillRect/>
          </a:stretch>
        </p:blipFill>
        <p:spPr>
          <a:xfrm>
            <a:off x="12127493" y="16830672"/>
            <a:ext cx="6324600" cy="3544464"/>
          </a:xfrm>
          <a:prstGeom prst="rect">
            <a:avLst/>
          </a:prstGeom>
        </p:spPr>
      </p:pic>
      <p:sp>
        <p:nvSpPr>
          <p:cNvPr id="20" name="TextBox 80">
            <a:extLst>
              <a:ext uri="{FF2B5EF4-FFF2-40B4-BE49-F238E27FC236}">
                <a16:creationId xmlns:a16="http://schemas.microsoft.com/office/drawing/2014/main" id="{07A2C51F-0C58-4A24-A516-8B6BA5C407BF}"/>
              </a:ext>
            </a:extLst>
          </p:cNvPr>
          <p:cNvSpPr/>
          <p:nvPr/>
        </p:nvSpPr>
        <p:spPr>
          <a:xfrm>
            <a:off x="11047733" y="20531565"/>
            <a:ext cx="8484120" cy="829543"/>
          </a:xfrm>
          <a:prstGeom prst="rect">
            <a:avLst/>
          </a:prstGeom>
          <a:noFill/>
          <a:ln w="0">
            <a:noFill/>
          </a:ln>
          <a:effectLst/>
        </p:spPr>
        <p:txBody>
          <a:bodyPr lIns="90000" tIns="45000" rIns="90000" bIns="4500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u="none" strike="noStrike" kern="0" cap="none" spc="-1" normalizeH="0" baseline="0" noProof="0" dirty="0">
                <a:ln>
                  <a:noFill/>
                </a:ln>
                <a:solidFill>
                  <a:srgbClr val="000000"/>
                </a:solidFill>
                <a:effectLst/>
                <a:uLnTx/>
                <a:uFillTx/>
                <a:latin typeface="Verdana" panose="020B0604030504040204" pitchFamily="34" charset="0"/>
                <a:ea typeface="Verdana" panose="020B0604030504040204" pitchFamily="34" charset="0"/>
                <a:cs typeface="DejaVu Sans"/>
              </a:rPr>
              <a:t> (a) CARTO-SOUND map indicating conduction system with the OPTRELL mapping catheter</a:t>
            </a:r>
          </a:p>
        </p:txBody>
      </p:sp>
      <p:pic>
        <p:nvPicPr>
          <p:cNvPr id="7" name="Picture 6">
            <a:extLst>
              <a:ext uri="{FF2B5EF4-FFF2-40B4-BE49-F238E27FC236}">
                <a16:creationId xmlns:a16="http://schemas.microsoft.com/office/drawing/2014/main" id="{8A68FE88-0DF6-477A-BD72-B8AA8F4DA589}"/>
              </a:ext>
            </a:extLst>
          </p:cNvPr>
          <p:cNvPicPr>
            <a:picLocks noChangeAspect="1"/>
          </p:cNvPicPr>
          <p:nvPr/>
        </p:nvPicPr>
        <p:blipFill>
          <a:blip r:embed="rId7"/>
          <a:stretch>
            <a:fillRect/>
          </a:stretch>
        </p:blipFill>
        <p:spPr>
          <a:xfrm>
            <a:off x="21859813" y="16731603"/>
            <a:ext cx="4796582" cy="3877696"/>
          </a:xfrm>
          <a:prstGeom prst="rect">
            <a:avLst/>
          </a:prstGeom>
        </p:spPr>
      </p:pic>
      <p:sp>
        <p:nvSpPr>
          <p:cNvPr id="22" name="Google Shape;138;p1">
            <a:extLst>
              <a:ext uri="{FF2B5EF4-FFF2-40B4-BE49-F238E27FC236}">
                <a16:creationId xmlns:a16="http://schemas.microsoft.com/office/drawing/2014/main" id="{2BB7C9CA-3725-46E4-8629-76D494D21CD8}"/>
              </a:ext>
            </a:extLst>
          </p:cNvPr>
          <p:cNvSpPr/>
          <p:nvPr/>
        </p:nvSpPr>
        <p:spPr>
          <a:xfrm>
            <a:off x="20116610" y="20632098"/>
            <a:ext cx="8602560" cy="857655"/>
          </a:xfrm>
          <a:prstGeom prst="rect">
            <a:avLst/>
          </a:prstGeom>
          <a:noFill/>
          <a:ln w="0">
            <a:noFill/>
          </a:ln>
          <a:effectLst/>
        </p:spPr>
        <p:txBody>
          <a:bodyPr lIns="148320" tIns="74160" rIns="148320" bIns="7416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300" b="1" i="0" u="none" strike="noStrike" kern="0" cap="none" spc="-1" normalizeH="0" baseline="0" noProof="0" dirty="0">
                <a:ln>
                  <a:noFill/>
                </a:ln>
                <a:effectLst/>
                <a:uLnTx/>
                <a:uFillTx/>
                <a:latin typeface="Verdana" panose="020B0604030504040204" pitchFamily="34" charset="0"/>
                <a:ea typeface="Verdana" panose="020B0604030504040204" pitchFamily="34" charset="0"/>
                <a:cs typeface="DejaVu Sans"/>
              </a:rPr>
              <a:t>(b) Fluoroscopic image of ablation catheter near LPF</a:t>
            </a:r>
          </a:p>
        </p:txBody>
      </p:sp>
      <p:sp>
        <p:nvSpPr>
          <p:cNvPr id="23" name="TextBox 79">
            <a:extLst>
              <a:ext uri="{FF2B5EF4-FFF2-40B4-BE49-F238E27FC236}">
                <a16:creationId xmlns:a16="http://schemas.microsoft.com/office/drawing/2014/main" id="{C46A735D-4FB1-41CB-9861-07986B7C475E}"/>
              </a:ext>
            </a:extLst>
          </p:cNvPr>
          <p:cNvSpPr/>
          <p:nvPr/>
        </p:nvSpPr>
        <p:spPr>
          <a:xfrm>
            <a:off x="21125520" y="16861332"/>
            <a:ext cx="209736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2400" b="1" strike="noStrike" spc="-1" dirty="0">
                <a:solidFill>
                  <a:srgbClr val="000000"/>
                </a:solidFill>
                <a:latin typeface="Verdana" panose="020B0604030504040204" pitchFamily="34" charset="0"/>
                <a:ea typeface="Verdana" panose="020B0604030504040204" pitchFamily="34" charset="0"/>
              </a:rPr>
              <a:t>(b)</a:t>
            </a:r>
            <a:endParaRPr lang="en-US" sz="2400" b="1" strike="noStrike" spc="-1" dirty="0">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80861100-2A81-46C7-9A49-4F90A59B89EC}"/>
              </a:ext>
            </a:extLst>
          </p:cNvPr>
          <p:cNvSpPr/>
          <p:nvPr/>
        </p:nvSpPr>
        <p:spPr>
          <a:xfrm>
            <a:off x="11392246" y="16830672"/>
            <a:ext cx="722890" cy="461665"/>
          </a:xfrm>
          <a:prstGeom prst="rect">
            <a:avLst/>
          </a:prstGeom>
        </p:spPr>
        <p:txBody>
          <a:bodyPr wrap="none">
            <a:spAutoFit/>
          </a:bodyPr>
          <a:lstStyle/>
          <a:p>
            <a:pPr>
              <a:lnSpc>
                <a:spcPct val="100000"/>
              </a:lnSpc>
              <a:buNone/>
            </a:pPr>
            <a:r>
              <a:rPr lang="en-US" sz="2400" b="1" spc="-1" dirty="0">
                <a:solidFill>
                  <a:srgbClr val="000000"/>
                </a:solidFill>
                <a:latin typeface="Verdana" panose="020B0604030504040204" pitchFamily="34" charset="0"/>
                <a:ea typeface="Verdana" panose="020B0604030504040204" pitchFamily="34" charset="0"/>
              </a:rPr>
              <a:t>(a)</a:t>
            </a:r>
            <a:endParaRPr lang="en-US" sz="2400" b="1" spc="-1" dirty="0">
              <a:latin typeface="Verdana" panose="020B0604030504040204" pitchFamily="34" charset="0"/>
              <a:ea typeface="Verdana" panose="020B0604030504040204" pitchFamily="34" charset="0"/>
            </a:endParaRPr>
          </a:p>
        </p:txBody>
      </p:sp>
    </p:spTree>
  </p:cSld>
  <p:clrMapOvr>
    <a:masterClrMapping/>
  </p:clrMapOvr>
  <p:timing>
    <p:tnLst>
      <p:par>
        <p:cTn id="1" dur="indefinite" restart="never" nodeType="tmRoot">
          <p:childTnLst>
            <p:par>
              <p:cTn id="2"/>
            </p:par>
          </p:childTnLst>
        </p:cTn>
      </p:par>
    </p:tnLst>
  </p:timing>
</p:sld>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9184</TotalTime>
  <Words>381</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DejaVu Sans</vt:lpstr>
      <vt:lpstr>Open Sans</vt:lpstr>
      <vt:lpstr>Times New Roman</vt:lpstr>
      <vt:lpstr>Verdana</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Dunn, Alyssa </cp:lastModifiedBy>
  <cp:revision>409</cp:revision>
  <cp:lastPrinted>2019-03-20T15:11:57Z</cp:lastPrinted>
  <dcterms:created xsi:type="dcterms:W3CDTF">1997-10-24T05:44:18Z</dcterms:created>
  <dcterms:modified xsi:type="dcterms:W3CDTF">2024-03-28T18:55:08Z</dcterms:modified>
  <cp:category>templates for scientific poster</cp:category>
</cp:coreProperties>
</file>