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9260800" cy="219456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1560"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533520" y="764280"/>
            <a:ext cx="6704640" cy="3771360"/>
          </a:xfrm>
          <a:prstGeom prst="rect">
            <a:avLst/>
          </a:prstGeom>
          <a:noFill/>
          <a:ln w="0">
            <a:noFill/>
          </a:ln>
        </p:spPr>
        <p:txBody>
          <a:bodyPr lIns="0" tIns="0" rIns="0" bIns="0" anchor="ctr">
            <a:noAutofit/>
          </a:bodyPr>
          <a:lstStyle/>
          <a:p>
            <a:r>
              <a:rPr lang="en-US" sz="1900" b="0" strike="noStrike" spc="-1">
                <a:solidFill>
                  <a:srgbClr val="000000"/>
                </a:solidFill>
                <a:latin typeface="Times New Roman"/>
              </a:rPr>
              <a:t>Click to move the slide</a:t>
            </a:r>
          </a:p>
        </p:txBody>
      </p:sp>
      <p:sp>
        <p:nvSpPr>
          <p:cNvPr id="42" name="PlaceHolder 2"/>
          <p:cNvSpPr>
            <a:spLocks noGrp="1"/>
          </p:cNvSpPr>
          <p:nvPr>
            <p:ph type="body"/>
          </p:nvPr>
        </p:nvSpPr>
        <p:spPr>
          <a:xfrm>
            <a:off x="777240" y="4777560"/>
            <a:ext cx="6217560" cy="4525920"/>
          </a:xfrm>
          <a:prstGeom prst="rect">
            <a:avLst/>
          </a:prstGeom>
          <a:noFill/>
          <a:ln w="0">
            <a:noFill/>
          </a:ln>
        </p:spPr>
        <p:txBody>
          <a:bodyPr lIns="0" tIns="0" rIns="0" bIns="0" anchor="t">
            <a:noAutofit/>
          </a:bodyPr>
          <a:lstStyle/>
          <a:p>
            <a:r>
              <a:rPr lang="en-US" sz="2000" b="0" strike="noStrike" spc="-1">
                <a:latin typeface="Arial"/>
              </a:rPr>
              <a:t>Click to edit the notes format</a:t>
            </a:r>
          </a:p>
        </p:txBody>
      </p:sp>
      <p:sp>
        <p:nvSpPr>
          <p:cNvPr id="43" name="PlaceHolder 3"/>
          <p:cNvSpPr>
            <a:spLocks noGrp="1"/>
          </p:cNvSpPr>
          <p:nvPr>
            <p:ph type="hdr"/>
          </p:nvPr>
        </p:nvSpPr>
        <p:spPr>
          <a:xfrm>
            <a:off x="0" y="0"/>
            <a:ext cx="3372840" cy="502560"/>
          </a:xfrm>
          <a:prstGeom prst="rect">
            <a:avLst/>
          </a:prstGeom>
          <a:noFill/>
          <a:ln w="0">
            <a:noFill/>
          </a:ln>
        </p:spPr>
        <p:txBody>
          <a:bodyPr lIns="0" tIns="0" rIns="0" bIns="0" anchor="t">
            <a:noAutofit/>
          </a:bodyPr>
          <a:lstStyle/>
          <a:p>
            <a:r>
              <a:rPr lang="en-US" sz="1400" b="0" strike="noStrike" spc="-1">
                <a:latin typeface="Times New Roman"/>
              </a:rPr>
              <a:t>&lt;header&gt;</a:t>
            </a:r>
          </a:p>
        </p:txBody>
      </p:sp>
      <p:sp>
        <p:nvSpPr>
          <p:cNvPr id="44" name="PlaceHolder 4"/>
          <p:cNvSpPr>
            <a:spLocks noGrp="1"/>
          </p:cNvSpPr>
          <p:nvPr>
            <p:ph type="dt" idx="4"/>
          </p:nvPr>
        </p:nvSpPr>
        <p:spPr>
          <a:xfrm>
            <a:off x="4399200" y="0"/>
            <a:ext cx="3372840" cy="502560"/>
          </a:xfrm>
          <a:prstGeom prst="rect">
            <a:avLst/>
          </a:prstGeom>
          <a:noFill/>
          <a:ln w="0">
            <a:noFill/>
          </a:ln>
        </p:spPr>
        <p:txBody>
          <a:bodyPr lIns="0" tIns="0" rIns="0" bIns="0" anchor="t">
            <a:noAutofit/>
          </a:bodyPr>
          <a:lstStyle>
            <a:lvl1pPr algn="r">
              <a:buNone/>
              <a:defRPr lang="en-US" sz="1400" b="0" strike="noStrike" spc="-1">
                <a:latin typeface="Times New Roman"/>
              </a:defRPr>
            </a:lvl1pPr>
          </a:lstStyle>
          <a:p>
            <a:pPr algn="r">
              <a:buNone/>
            </a:pPr>
            <a:r>
              <a:rPr lang="en-US" sz="1400" b="0" strike="noStrike" spc="-1">
                <a:latin typeface="Times New Roman"/>
              </a:rPr>
              <a:t>&lt;date/time&gt;</a:t>
            </a:r>
          </a:p>
        </p:txBody>
      </p:sp>
      <p:sp>
        <p:nvSpPr>
          <p:cNvPr id="45" name="PlaceHolder 5"/>
          <p:cNvSpPr>
            <a:spLocks noGrp="1"/>
          </p:cNvSpPr>
          <p:nvPr>
            <p:ph type="ftr" idx="5"/>
          </p:nvPr>
        </p:nvSpPr>
        <p:spPr>
          <a:xfrm>
            <a:off x="0" y="9555480"/>
            <a:ext cx="3372840" cy="502560"/>
          </a:xfrm>
          <a:prstGeom prst="rect">
            <a:avLst/>
          </a:prstGeom>
          <a:noFill/>
          <a:ln w="0">
            <a:noFill/>
          </a:ln>
        </p:spPr>
        <p:txBody>
          <a:bodyPr lIns="0" tIns="0" rIns="0" bIns="0" anchor="b">
            <a:noAutofit/>
          </a:bodyPr>
          <a:lstStyle>
            <a:lvl1pPr>
              <a:defRPr lang="en-US" sz="1400" b="0" strike="noStrike" spc="-1">
                <a:latin typeface="Times New Roman"/>
              </a:defRPr>
            </a:lvl1pPr>
          </a:lstStyle>
          <a:p>
            <a:r>
              <a:rPr lang="en-US" sz="1400" b="0" strike="noStrike" spc="-1">
                <a:latin typeface="Times New Roman"/>
              </a:rPr>
              <a:t>&lt;footer&gt;</a:t>
            </a:r>
          </a:p>
        </p:txBody>
      </p:sp>
      <p:sp>
        <p:nvSpPr>
          <p:cNvPr id="46" name="PlaceHolder 6"/>
          <p:cNvSpPr>
            <a:spLocks noGrp="1"/>
          </p:cNvSpPr>
          <p:nvPr>
            <p:ph type="sldNum" idx="6"/>
          </p:nvPr>
        </p:nvSpPr>
        <p:spPr>
          <a:xfrm>
            <a:off x="4399200" y="9555480"/>
            <a:ext cx="3372840" cy="502560"/>
          </a:xfrm>
          <a:prstGeom prst="rect">
            <a:avLst/>
          </a:prstGeom>
          <a:noFill/>
          <a:ln w="0">
            <a:noFill/>
          </a:ln>
        </p:spPr>
        <p:txBody>
          <a:bodyPr lIns="0" tIns="0" rIns="0" bIns="0" anchor="b">
            <a:noAutofit/>
          </a:bodyPr>
          <a:lstStyle>
            <a:lvl1pPr algn="r">
              <a:buNone/>
              <a:defRPr lang="en-US" sz="1400" b="0" strike="noStrike" spc="-1">
                <a:latin typeface="Times New Roman"/>
              </a:defRPr>
            </a:lvl1pPr>
          </a:lstStyle>
          <a:p>
            <a:pPr algn="r">
              <a:buNone/>
            </a:pPr>
            <a:fld id="{E99C8F76-F54F-4786-9C41-8EDAD2730D45}"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PlaceHolder 1"/>
          <p:cNvSpPr>
            <a:spLocks noGrp="1"/>
          </p:cNvSpPr>
          <p:nvPr>
            <p:ph type="sldNum" idx="7"/>
          </p:nvPr>
        </p:nvSpPr>
        <p:spPr>
          <a:xfrm>
            <a:off x="3943440" y="8843040"/>
            <a:ext cx="3106440" cy="487800"/>
          </a:xfrm>
          <a:prstGeom prst="rect">
            <a:avLst/>
          </a:prstGeom>
          <a:noFill/>
          <a:ln w="0">
            <a:noFill/>
          </a:ln>
        </p:spPr>
        <p:txBody>
          <a:bodyPr lIns="89640" tIns="44640" rIns="89640" bIns="44640" numCol="1" spcCol="0" anchor="b">
            <a:noAutofit/>
          </a:bodyPr>
          <a:lstStyle>
            <a:lvl1pPr algn="r">
              <a:lnSpc>
                <a:spcPct val="100000"/>
              </a:lnSpc>
              <a:buNone/>
              <a:defRPr lang="en-AU" sz="1200" b="0" strike="noStrike" spc="-1">
                <a:latin typeface="Times New Roman"/>
              </a:defRPr>
            </a:lvl1pPr>
          </a:lstStyle>
          <a:p>
            <a:pPr algn="r">
              <a:lnSpc>
                <a:spcPct val="100000"/>
              </a:lnSpc>
              <a:buNone/>
            </a:pPr>
            <a:fld id="{D491BC07-6EF6-497B-990E-33E3F6638AC1}" type="slidenum">
              <a:rPr lang="en-AU" sz="1200" b="0" strike="noStrike" spc="-1">
                <a:latin typeface="Times New Roman"/>
              </a:rPr>
              <a:t>1</a:t>
            </a:fld>
            <a:endParaRPr lang="en-US" sz="1200" b="0" strike="noStrike" spc="-1">
              <a:latin typeface="Times New Roman"/>
            </a:endParaRPr>
          </a:p>
        </p:txBody>
      </p:sp>
      <p:sp>
        <p:nvSpPr>
          <p:cNvPr id="63" name="PlaceHolder 2"/>
          <p:cNvSpPr>
            <a:spLocks noGrp="1" noRot="1" noChangeAspect="1"/>
          </p:cNvSpPr>
          <p:nvPr>
            <p:ph type="sldImg"/>
          </p:nvPr>
        </p:nvSpPr>
        <p:spPr>
          <a:xfrm>
            <a:off x="1168400" y="696913"/>
            <a:ext cx="4641850" cy="3481387"/>
          </a:xfrm>
          <a:prstGeom prst="rect">
            <a:avLst/>
          </a:prstGeom>
          <a:ln w="0">
            <a:noFill/>
          </a:ln>
        </p:spPr>
      </p:sp>
      <p:sp>
        <p:nvSpPr>
          <p:cNvPr id="64" name="PlaceHolder 3"/>
          <p:cNvSpPr>
            <a:spLocks noGrp="1"/>
          </p:cNvSpPr>
          <p:nvPr>
            <p:ph type="body"/>
          </p:nvPr>
        </p:nvSpPr>
        <p:spPr>
          <a:xfrm>
            <a:off x="909360" y="4456080"/>
            <a:ext cx="5155200" cy="4178520"/>
          </a:xfrm>
          <a:prstGeom prst="rect">
            <a:avLst/>
          </a:prstGeom>
          <a:noFill/>
          <a:ln w="0">
            <a:noFill/>
          </a:ln>
        </p:spPr>
        <p:txBody>
          <a:bodyPr lIns="89640" tIns="44640" rIns="89640" bIns="44640" numCol="1" spcCol="0" anchor="t">
            <a:noAutofit/>
          </a:bodyPr>
          <a:lstStyle/>
          <a:p>
            <a:endParaRPr lang="en-US"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12EE945D-E8F4-418C-AFB1-48080273D10A}"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27" name="PlaceHolder 2"/>
          <p:cNvSpPr>
            <a:spLocks noGrp="1"/>
          </p:cNvSpPr>
          <p:nvPr>
            <p:ph/>
          </p:nvPr>
        </p:nvSpPr>
        <p:spPr>
          <a:xfrm>
            <a:off x="1463040" y="5135040"/>
            <a:ext cx="2633436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28" name="PlaceHolder 3"/>
          <p:cNvSpPr>
            <a:spLocks noGrp="1"/>
          </p:cNvSpPr>
          <p:nvPr>
            <p:ph/>
          </p:nvPr>
        </p:nvSpPr>
        <p:spPr>
          <a:xfrm>
            <a:off x="1463040" y="11783160"/>
            <a:ext cx="2633436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D904609A-F4FC-4D64-A0CB-13091DE2FA9D}"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30" name="PlaceHolder 2"/>
          <p:cNvSpPr>
            <a:spLocks noGrp="1"/>
          </p:cNvSpPr>
          <p:nvPr>
            <p:ph/>
          </p:nvPr>
        </p:nvSpPr>
        <p:spPr>
          <a:xfrm>
            <a:off x="1463040" y="513504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31" name="PlaceHolder 3"/>
          <p:cNvSpPr>
            <a:spLocks noGrp="1"/>
          </p:cNvSpPr>
          <p:nvPr>
            <p:ph/>
          </p:nvPr>
        </p:nvSpPr>
        <p:spPr>
          <a:xfrm>
            <a:off x="14956920" y="513504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32" name="PlaceHolder 4"/>
          <p:cNvSpPr>
            <a:spLocks noGrp="1"/>
          </p:cNvSpPr>
          <p:nvPr>
            <p:ph/>
          </p:nvPr>
        </p:nvSpPr>
        <p:spPr>
          <a:xfrm>
            <a:off x="1463040" y="1178316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33" name="PlaceHolder 5"/>
          <p:cNvSpPr>
            <a:spLocks noGrp="1"/>
          </p:cNvSpPr>
          <p:nvPr>
            <p:ph/>
          </p:nvPr>
        </p:nvSpPr>
        <p:spPr>
          <a:xfrm>
            <a:off x="14956920" y="1178316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62135DEB-CC4D-4A42-BD23-35D39B23AC86}"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35" name="PlaceHolder 2"/>
          <p:cNvSpPr>
            <a:spLocks noGrp="1"/>
          </p:cNvSpPr>
          <p:nvPr>
            <p:ph/>
          </p:nvPr>
        </p:nvSpPr>
        <p:spPr>
          <a:xfrm>
            <a:off x="1463040" y="5135040"/>
            <a:ext cx="847944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36" name="PlaceHolder 3"/>
          <p:cNvSpPr>
            <a:spLocks noGrp="1"/>
          </p:cNvSpPr>
          <p:nvPr>
            <p:ph/>
          </p:nvPr>
        </p:nvSpPr>
        <p:spPr>
          <a:xfrm>
            <a:off x="10366920" y="5135040"/>
            <a:ext cx="847944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37" name="PlaceHolder 4"/>
          <p:cNvSpPr>
            <a:spLocks noGrp="1"/>
          </p:cNvSpPr>
          <p:nvPr>
            <p:ph/>
          </p:nvPr>
        </p:nvSpPr>
        <p:spPr>
          <a:xfrm>
            <a:off x="19270800" y="5135040"/>
            <a:ext cx="847944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38" name="PlaceHolder 5"/>
          <p:cNvSpPr>
            <a:spLocks noGrp="1"/>
          </p:cNvSpPr>
          <p:nvPr>
            <p:ph/>
          </p:nvPr>
        </p:nvSpPr>
        <p:spPr>
          <a:xfrm>
            <a:off x="1463040" y="11783160"/>
            <a:ext cx="847944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39" name="PlaceHolder 6"/>
          <p:cNvSpPr>
            <a:spLocks noGrp="1"/>
          </p:cNvSpPr>
          <p:nvPr>
            <p:ph/>
          </p:nvPr>
        </p:nvSpPr>
        <p:spPr>
          <a:xfrm>
            <a:off x="10366920" y="11783160"/>
            <a:ext cx="847944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40" name="PlaceHolder 7"/>
          <p:cNvSpPr>
            <a:spLocks noGrp="1"/>
          </p:cNvSpPr>
          <p:nvPr>
            <p:ph/>
          </p:nvPr>
        </p:nvSpPr>
        <p:spPr>
          <a:xfrm>
            <a:off x="19270800" y="11783160"/>
            <a:ext cx="847944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4F613205-29F9-4F11-A9B2-66D5F2F4DF6A}"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6" name="PlaceHolder 2"/>
          <p:cNvSpPr>
            <a:spLocks noGrp="1"/>
          </p:cNvSpPr>
          <p:nvPr>
            <p:ph type="subTitle"/>
          </p:nvPr>
        </p:nvSpPr>
        <p:spPr>
          <a:xfrm>
            <a:off x="1463040" y="5135040"/>
            <a:ext cx="26334360" cy="1272780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DA1F787F-3B07-49A5-8DA6-016B24A6BE20}" type="slidenum">
              <a:t>‹#›</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8" name="PlaceHolder 2"/>
          <p:cNvSpPr>
            <a:spLocks noGrp="1"/>
          </p:cNvSpPr>
          <p:nvPr>
            <p:ph/>
          </p:nvPr>
        </p:nvSpPr>
        <p:spPr>
          <a:xfrm>
            <a:off x="1463040" y="5135040"/>
            <a:ext cx="26334360" cy="1272780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D528872C-EC2D-4DB0-8257-9DEECBBE9EB3}"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10" name="PlaceHolder 2"/>
          <p:cNvSpPr>
            <a:spLocks noGrp="1"/>
          </p:cNvSpPr>
          <p:nvPr>
            <p:ph/>
          </p:nvPr>
        </p:nvSpPr>
        <p:spPr>
          <a:xfrm>
            <a:off x="1463040" y="5135040"/>
            <a:ext cx="12850920" cy="1272780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11" name="PlaceHolder 3"/>
          <p:cNvSpPr>
            <a:spLocks noGrp="1"/>
          </p:cNvSpPr>
          <p:nvPr>
            <p:ph/>
          </p:nvPr>
        </p:nvSpPr>
        <p:spPr>
          <a:xfrm>
            <a:off x="14956920" y="5135040"/>
            <a:ext cx="12850920" cy="1272780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534E4769-AECD-4B2A-8F65-73C4CAFDD980}"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C94FC44B-7053-4485-9161-14FAEC547C9C}"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463040" y="875520"/>
            <a:ext cx="26334360" cy="16987320"/>
          </a:xfrm>
          <a:prstGeom prst="rect">
            <a:avLst/>
          </a:prstGeom>
          <a:noFill/>
          <a:ln w="0">
            <a:noFill/>
          </a:ln>
        </p:spPr>
        <p:txBody>
          <a:bodyPr lIns="0" tIns="0" rIns="0" bIns="0" anchor="ctr">
            <a:noAutofit/>
          </a:bodyPr>
          <a:lstStyle/>
          <a:p>
            <a:pPr algn="ctr">
              <a:buNone/>
            </a:pPr>
            <a:endParaRPr lang="en-US" sz="32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B364129E-1EA2-4303-829F-3416E31700BA}"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15" name="PlaceHolder 2"/>
          <p:cNvSpPr>
            <a:spLocks noGrp="1"/>
          </p:cNvSpPr>
          <p:nvPr>
            <p:ph/>
          </p:nvPr>
        </p:nvSpPr>
        <p:spPr>
          <a:xfrm>
            <a:off x="1463040" y="513504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16" name="PlaceHolder 3"/>
          <p:cNvSpPr>
            <a:spLocks noGrp="1"/>
          </p:cNvSpPr>
          <p:nvPr>
            <p:ph/>
          </p:nvPr>
        </p:nvSpPr>
        <p:spPr>
          <a:xfrm>
            <a:off x="14956920" y="5135040"/>
            <a:ext cx="12850920" cy="1272780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17" name="PlaceHolder 4"/>
          <p:cNvSpPr>
            <a:spLocks noGrp="1"/>
          </p:cNvSpPr>
          <p:nvPr>
            <p:ph/>
          </p:nvPr>
        </p:nvSpPr>
        <p:spPr>
          <a:xfrm>
            <a:off x="1463040" y="1178316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517A1F0E-6F70-4698-B91B-B29F8F5A0308}"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19" name="PlaceHolder 2"/>
          <p:cNvSpPr>
            <a:spLocks noGrp="1"/>
          </p:cNvSpPr>
          <p:nvPr>
            <p:ph/>
          </p:nvPr>
        </p:nvSpPr>
        <p:spPr>
          <a:xfrm>
            <a:off x="1463040" y="5135040"/>
            <a:ext cx="12850920" cy="1272780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20" name="PlaceHolder 3"/>
          <p:cNvSpPr>
            <a:spLocks noGrp="1"/>
          </p:cNvSpPr>
          <p:nvPr>
            <p:ph/>
          </p:nvPr>
        </p:nvSpPr>
        <p:spPr>
          <a:xfrm>
            <a:off x="14956920" y="513504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21" name="PlaceHolder 4"/>
          <p:cNvSpPr>
            <a:spLocks noGrp="1"/>
          </p:cNvSpPr>
          <p:nvPr>
            <p:ph/>
          </p:nvPr>
        </p:nvSpPr>
        <p:spPr>
          <a:xfrm>
            <a:off x="14956920" y="1178316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2B902025-252A-4AAA-B576-778026D65D20}"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endParaRPr lang="en-US" sz="1900" b="0" strike="noStrike" spc="-1">
              <a:solidFill>
                <a:srgbClr val="000000"/>
              </a:solidFill>
              <a:latin typeface="Times New Roman"/>
            </a:endParaRPr>
          </a:p>
        </p:txBody>
      </p:sp>
      <p:sp>
        <p:nvSpPr>
          <p:cNvPr id="23" name="PlaceHolder 2"/>
          <p:cNvSpPr>
            <a:spLocks noGrp="1"/>
          </p:cNvSpPr>
          <p:nvPr>
            <p:ph/>
          </p:nvPr>
        </p:nvSpPr>
        <p:spPr>
          <a:xfrm>
            <a:off x="1463040" y="513504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24" name="PlaceHolder 3"/>
          <p:cNvSpPr>
            <a:spLocks noGrp="1"/>
          </p:cNvSpPr>
          <p:nvPr>
            <p:ph/>
          </p:nvPr>
        </p:nvSpPr>
        <p:spPr>
          <a:xfrm>
            <a:off x="14956920" y="5135040"/>
            <a:ext cx="1285092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25" name="PlaceHolder 4"/>
          <p:cNvSpPr>
            <a:spLocks noGrp="1"/>
          </p:cNvSpPr>
          <p:nvPr>
            <p:ph/>
          </p:nvPr>
        </p:nvSpPr>
        <p:spPr>
          <a:xfrm>
            <a:off x="1463040" y="11783160"/>
            <a:ext cx="26334360" cy="6071040"/>
          </a:xfrm>
          <a:prstGeom prst="rect">
            <a:avLst/>
          </a:prstGeom>
          <a:noFill/>
          <a:ln w="0">
            <a:noFill/>
          </a:ln>
        </p:spPr>
        <p:txBody>
          <a:bodyPr lIns="0" tIns="0" rIns="0" bIns="0" anchor="t">
            <a:normAutofit/>
          </a:bodyPr>
          <a:lstStyle/>
          <a:p>
            <a:endParaRPr lang="en-US" sz="11900" b="0" strike="noStrike" spc="-1">
              <a:solidFill>
                <a:srgbClr val="000000"/>
              </a:solidFill>
              <a:latin typeface="Times New Roman"/>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0D13A012-688E-46B9-8DB6-4B37AB2EAD21}"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a:gradFill>
        <a:effectLst/>
      </p:bgPr>
    </p:bg>
    <p:spTree>
      <p:nvGrpSpPr>
        <p:cNvPr id="1" name=""/>
        <p:cNvGrpSpPr/>
        <p:nvPr/>
      </p:nvGrpSpPr>
      <p:grpSpPr>
        <a:xfrm>
          <a:off x="0" y="0"/>
          <a:ext cx="0" cy="0"/>
          <a:chOff x="0" y="0"/>
          <a:chExt cx="0" cy="0"/>
        </a:xfrm>
      </p:grpSpPr>
      <p:sp>
        <p:nvSpPr>
          <p:cNvPr id="5" name="PlaceHolder 1"/>
          <p:cNvSpPr>
            <a:spLocks noGrp="1"/>
          </p:cNvSpPr>
          <p:nvPr>
            <p:ph type="dt" idx="1"/>
          </p:nvPr>
        </p:nvSpPr>
        <p:spPr>
          <a:xfrm>
            <a:off x="2196000" y="19994400"/>
            <a:ext cx="6095520" cy="1463400"/>
          </a:xfrm>
          <a:prstGeom prst="rect">
            <a:avLst/>
          </a:prstGeom>
          <a:noFill/>
          <a:ln w="0">
            <a:noFill/>
          </a:ln>
        </p:spPr>
        <p:txBody>
          <a:bodyPr lIns="341280" tIns="170640" rIns="341280" bIns="170640" numCol="1" spcCol="0" anchor="t">
            <a:noAutofit/>
          </a:bodyPr>
          <a:lstStyle>
            <a:lvl1pPr>
              <a:defRPr lang="en-US" sz="1400" b="0" strike="noStrike" spc="-1">
                <a:latin typeface="Times New Roman"/>
              </a:defRPr>
            </a:lvl1pPr>
          </a:lstStyle>
          <a:p>
            <a:r>
              <a:rPr lang="en-US" sz="1400" b="0" strike="noStrike" spc="-1">
                <a:latin typeface="Times New Roman"/>
              </a:rPr>
              <a:t>&lt;date/time&gt;</a:t>
            </a:r>
          </a:p>
        </p:txBody>
      </p:sp>
      <p:sp>
        <p:nvSpPr>
          <p:cNvPr id="6" name="PlaceHolder 2"/>
          <p:cNvSpPr>
            <a:spLocks noGrp="1"/>
          </p:cNvSpPr>
          <p:nvPr>
            <p:ph type="ftr" idx="2"/>
          </p:nvPr>
        </p:nvSpPr>
        <p:spPr>
          <a:xfrm>
            <a:off x="9996120" y="19994400"/>
            <a:ext cx="9268560" cy="1463400"/>
          </a:xfrm>
          <a:prstGeom prst="rect">
            <a:avLst/>
          </a:prstGeom>
          <a:noFill/>
          <a:ln w="0">
            <a:noFill/>
          </a:ln>
        </p:spPr>
        <p:txBody>
          <a:bodyPr lIns="341280" tIns="170640" rIns="341280" bIns="170640" numCol="1" spcCol="0" anchor="t">
            <a:noAutofit/>
          </a:bodyPr>
          <a:lstStyle>
            <a:lvl1pPr algn="ctr">
              <a:buNone/>
              <a:defRPr lang="en-US" sz="1400" b="0" strike="noStrike" spc="-1">
                <a:latin typeface="Times New Roman"/>
              </a:defRPr>
            </a:lvl1pPr>
          </a:lstStyle>
          <a:p>
            <a:pPr algn="ctr">
              <a:buNone/>
            </a:pPr>
            <a:r>
              <a:rPr lang="en-US" sz="1400" b="0" strike="noStrike" spc="-1">
                <a:latin typeface="Times New Roman"/>
              </a:rPr>
              <a:t>&lt;footer&gt;</a:t>
            </a:r>
          </a:p>
        </p:txBody>
      </p:sp>
      <p:sp>
        <p:nvSpPr>
          <p:cNvPr id="2" name="PlaceHolder 3"/>
          <p:cNvSpPr>
            <a:spLocks noGrp="1"/>
          </p:cNvSpPr>
          <p:nvPr>
            <p:ph type="sldNum" idx="3"/>
          </p:nvPr>
        </p:nvSpPr>
        <p:spPr>
          <a:xfrm>
            <a:off x="20968920" y="19994400"/>
            <a:ext cx="6095520" cy="1463400"/>
          </a:xfrm>
          <a:prstGeom prst="rect">
            <a:avLst/>
          </a:prstGeom>
          <a:noFill/>
          <a:ln w="0">
            <a:noFill/>
          </a:ln>
        </p:spPr>
        <p:txBody>
          <a:bodyPr lIns="341280" tIns="170640" rIns="341280" bIns="170640" numCol="1" spcCol="0" anchor="t">
            <a:noAutofit/>
          </a:bodyPr>
          <a:lstStyle>
            <a:lvl1pPr algn="r">
              <a:lnSpc>
                <a:spcPct val="100000"/>
              </a:lnSpc>
              <a:buNone/>
              <a:defRPr lang="en-US" sz="5200" b="0" strike="noStrike" spc="-1">
                <a:solidFill>
                  <a:srgbClr val="000000"/>
                </a:solidFill>
                <a:latin typeface="Times New Roman"/>
              </a:defRPr>
            </a:lvl1pPr>
          </a:lstStyle>
          <a:p>
            <a:pPr algn="r">
              <a:lnSpc>
                <a:spcPct val="100000"/>
              </a:lnSpc>
              <a:buNone/>
            </a:pPr>
            <a:fld id="{4C13EE8B-B9C0-4C62-8EB1-2FF1FE8720DB}" type="slidenum">
              <a:rPr lang="en-US" sz="5200" b="0" strike="noStrike" spc="-1">
                <a:solidFill>
                  <a:srgbClr val="000000"/>
                </a:solidFill>
                <a:latin typeface="Times New Roman"/>
              </a:rPr>
              <a:t>‹#›</a:t>
            </a:fld>
            <a:endParaRPr lang="en-US" sz="5200" b="0" strike="noStrike" spc="-1">
              <a:latin typeface="Times New Roman"/>
            </a:endParaRPr>
          </a:p>
        </p:txBody>
      </p:sp>
      <p:sp>
        <p:nvSpPr>
          <p:cNvPr id="3" name="PlaceHolder 4"/>
          <p:cNvSpPr>
            <a:spLocks noGrp="1"/>
          </p:cNvSpPr>
          <p:nvPr>
            <p:ph type="title"/>
          </p:nvPr>
        </p:nvSpPr>
        <p:spPr>
          <a:xfrm>
            <a:off x="1463040" y="875520"/>
            <a:ext cx="26334360" cy="3664440"/>
          </a:xfrm>
          <a:prstGeom prst="rect">
            <a:avLst/>
          </a:prstGeom>
          <a:noFill/>
          <a:ln w="0">
            <a:noFill/>
          </a:ln>
        </p:spPr>
        <p:txBody>
          <a:bodyPr lIns="0" tIns="0" rIns="0" bIns="0" anchor="ctr">
            <a:noAutofit/>
          </a:bodyPr>
          <a:lstStyle/>
          <a:p>
            <a:r>
              <a:rPr lang="en-US" sz="1900" b="0" strike="noStrike" spc="-1">
                <a:solidFill>
                  <a:srgbClr val="000000"/>
                </a:solidFill>
                <a:latin typeface="Times New Roman"/>
              </a:rPr>
              <a:t>Click to edit the title text format</a:t>
            </a:r>
          </a:p>
        </p:txBody>
      </p:sp>
      <p:sp>
        <p:nvSpPr>
          <p:cNvPr id="4" name="PlaceHolder 5"/>
          <p:cNvSpPr>
            <a:spLocks noGrp="1"/>
          </p:cNvSpPr>
          <p:nvPr>
            <p:ph type="body"/>
          </p:nvPr>
        </p:nvSpPr>
        <p:spPr>
          <a:xfrm>
            <a:off x="1463040" y="5135040"/>
            <a:ext cx="26334360" cy="1272780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11900" b="0" strike="noStrike" spc="-1">
                <a:solidFill>
                  <a:srgbClr val="000000"/>
                </a:solidFill>
                <a:latin typeface="Times New Roman"/>
              </a:rPr>
              <a:t>Click to edit the outline text format</a:t>
            </a:r>
          </a:p>
          <a:p>
            <a:pPr marL="864000" lvl="1" indent="-324000">
              <a:spcBef>
                <a:spcPts val="1134"/>
              </a:spcBef>
              <a:buClr>
                <a:srgbClr val="000000"/>
              </a:buClr>
              <a:buSzPct val="75000"/>
              <a:buFont typeface="Symbol" charset="2"/>
              <a:buChar char=""/>
            </a:pPr>
            <a:r>
              <a:rPr lang="en-US" sz="9000" b="0" strike="noStrike" spc="-1">
                <a:solidFill>
                  <a:srgbClr val="000000"/>
                </a:solidFill>
                <a:latin typeface="Times New Roman"/>
              </a:rPr>
              <a:t>Second Outline Level</a:t>
            </a:r>
          </a:p>
          <a:p>
            <a:pPr marL="1296000" lvl="2" indent="-288000">
              <a:spcBef>
                <a:spcPts val="850"/>
              </a:spcBef>
              <a:buClr>
                <a:srgbClr val="000000"/>
              </a:buClr>
              <a:buSzPct val="45000"/>
              <a:buFont typeface="Wingdings" charset="2"/>
              <a:buChar char=""/>
            </a:pPr>
            <a:r>
              <a:rPr lang="en-US" sz="7400" b="0" strike="noStrike" spc="-1">
                <a:solidFill>
                  <a:srgbClr val="000000"/>
                </a:solidFill>
                <a:latin typeface="Times New Roman"/>
              </a:rPr>
              <a:t>Third Outline Level</a:t>
            </a:r>
          </a:p>
          <a:p>
            <a:pPr marL="1728000" lvl="3" indent="-216000">
              <a:spcBef>
                <a:spcPts val="567"/>
              </a:spcBef>
              <a:buClr>
                <a:srgbClr val="000000"/>
              </a:buClr>
              <a:buSzPct val="75000"/>
              <a:buFont typeface="Symbol" charset="2"/>
              <a:buChar char=""/>
            </a:pPr>
            <a:r>
              <a:rPr lang="en-US" sz="7400" b="0" strike="noStrike" spc="-1">
                <a:solidFill>
                  <a:srgbClr val="000000"/>
                </a:solidFill>
                <a:latin typeface="Times New Roman"/>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Times New Roman"/>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Times New Roman"/>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Times New Roman"/>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1tandrews@rhc.net" TargetMode="Externa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6ECFF"/>
        </a:solidFill>
        <a:effectLst/>
      </p:bgPr>
    </p:bg>
    <p:spTree>
      <p:nvGrpSpPr>
        <p:cNvPr id="1" name=""/>
        <p:cNvGrpSpPr/>
        <p:nvPr/>
      </p:nvGrpSpPr>
      <p:grpSpPr>
        <a:xfrm>
          <a:off x="0" y="0"/>
          <a:ext cx="0" cy="0"/>
          <a:chOff x="0" y="0"/>
          <a:chExt cx="0" cy="0"/>
        </a:xfrm>
      </p:grpSpPr>
      <p:pic>
        <p:nvPicPr>
          <p:cNvPr id="47" name="Picture 11"/>
          <p:cNvPicPr/>
          <p:nvPr/>
        </p:nvPicPr>
        <p:blipFill>
          <a:blip r:embed="rId3"/>
          <a:stretch/>
        </p:blipFill>
        <p:spPr>
          <a:xfrm>
            <a:off x="0" y="-120960"/>
            <a:ext cx="29260440" cy="22066560"/>
          </a:xfrm>
          <a:prstGeom prst="rect">
            <a:avLst/>
          </a:prstGeom>
          <a:ln w="0">
            <a:noFill/>
          </a:ln>
        </p:spPr>
      </p:pic>
      <p:sp>
        <p:nvSpPr>
          <p:cNvPr id="48" name="Rectangle 144"/>
          <p:cNvSpPr/>
          <p:nvPr/>
        </p:nvSpPr>
        <p:spPr>
          <a:xfrm>
            <a:off x="10143000" y="4572000"/>
            <a:ext cx="12031200" cy="2312280"/>
          </a:xfrm>
          <a:prstGeom prst="rect">
            <a:avLst/>
          </a:prstGeom>
          <a:solidFill>
            <a:srgbClr val="FFFFFF"/>
          </a:solidFill>
          <a:ln w="0">
            <a:noFill/>
          </a:ln>
        </p:spPr>
        <p:style>
          <a:lnRef idx="0">
            <a:scrgbClr r="0" g="0" b="0"/>
          </a:lnRef>
          <a:fillRef idx="0">
            <a:scrgbClr r="0" g="0" b="0"/>
          </a:fillRef>
          <a:effectRef idx="0">
            <a:scrgbClr r="0" g="0" b="0"/>
          </a:effectRef>
          <a:fontRef idx="minor"/>
        </p:style>
        <p:txBody>
          <a:bodyPr lIns="288000" tIns="288000" rIns="288000" bIns="288000" anchor="t">
            <a:noAutofit/>
          </a:bodyPr>
          <a:lstStyle/>
          <a:p>
            <a:pPr>
              <a:lnSpc>
                <a:spcPct val="100000"/>
              </a:lnSpc>
              <a:spcBef>
                <a:spcPts val="1800"/>
              </a:spcBef>
              <a:buNone/>
            </a:pPr>
            <a:endParaRPr lang="en-US" sz="3600" b="0" strike="noStrike" spc="-1">
              <a:latin typeface="Arial"/>
            </a:endParaRPr>
          </a:p>
          <a:p>
            <a:pPr>
              <a:lnSpc>
                <a:spcPct val="100000"/>
              </a:lnSpc>
              <a:spcBef>
                <a:spcPts val="1800"/>
              </a:spcBef>
              <a:buNone/>
            </a:pPr>
            <a:endParaRPr lang="en-US" sz="3600" b="0" strike="noStrike" spc="-1">
              <a:latin typeface="Arial"/>
            </a:endParaRPr>
          </a:p>
        </p:txBody>
      </p:sp>
      <p:sp>
        <p:nvSpPr>
          <p:cNvPr id="49" name="Text Box 2"/>
          <p:cNvSpPr/>
          <p:nvPr/>
        </p:nvSpPr>
        <p:spPr>
          <a:xfrm>
            <a:off x="3786480" y="228600"/>
            <a:ext cx="21969000" cy="2082600"/>
          </a:xfrm>
          <a:prstGeom prst="rect">
            <a:avLst/>
          </a:prstGeom>
          <a:noFill/>
          <a:ln w="0">
            <a:noFill/>
          </a:ln>
        </p:spPr>
        <p:style>
          <a:lnRef idx="0">
            <a:scrgbClr r="0" g="0" b="0"/>
          </a:lnRef>
          <a:fillRef idx="0">
            <a:scrgbClr r="0" g="0" b="0"/>
          </a:fillRef>
          <a:effectRef idx="0">
            <a:scrgbClr r="0" g="0" b="0"/>
          </a:effectRef>
          <a:fontRef idx="minor"/>
        </p:style>
        <p:txBody>
          <a:bodyPr lIns="432000" tIns="432000" rIns="432000" bIns="432000" anchor="t">
            <a:spAutoFit/>
          </a:bodyPr>
          <a:lstStyle/>
          <a:p>
            <a:pPr algn="ctr">
              <a:lnSpc>
                <a:spcPct val="100000"/>
              </a:lnSpc>
              <a:buNone/>
              <a:tabLst>
                <a:tab pos="5591160" algn="l"/>
              </a:tabLst>
            </a:pPr>
            <a:r>
              <a:rPr lang="en-US" sz="8000" b="1" i="1" strike="noStrike" spc="-1" dirty="0">
                <a:solidFill>
                  <a:srgbClr val="FFFFFF"/>
                </a:solidFill>
                <a:latin typeface="Arial"/>
              </a:rPr>
              <a:t>Bronchoprovocation Test Gone Awry</a:t>
            </a:r>
            <a:endParaRPr lang="en-US" sz="8000" b="0" strike="noStrike" spc="-1" dirty="0">
              <a:latin typeface="Arial"/>
            </a:endParaRPr>
          </a:p>
        </p:txBody>
      </p:sp>
      <p:sp>
        <p:nvSpPr>
          <p:cNvPr id="50" name="Text Box 4"/>
          <p:cNvSpPr/>
          <p:nvPr/>
        </p:nvSpPr>
        <p:spPr>
          <a:xfrm>
            <a:off x="5460274" y="1905120"/>
            <a:ext cx="18340252" cy="1769760"/>
          </a:xfrm>
          <a:prstGeom prst="rect">
            <a:avLst/>
          </a:prstGeom>
          <a:noFill/>
          <a:ln w="0">
            <a:noFill/>
          </a:ln>
        </p:spPr>
        <p:style>
          <a:lnRef idx="0">
            <a:scrgbClr r="0" g="0" b="0"/>
          </a:lnRef>
          <a:fillRef idx="0">
            <a:scrgbClr r="0" g="0" b="0"/>
          </a:fillRef>
          <a:effectRef idx="0">
            <a:scrgbClr r="0" g="0" b="0"/>
          </a:effectRef>
          <a:fontRef idx="minor"/>
        </p:style>
        <p:txBody>
          <a:bodyPr lIns="288000" tIns="288000" rIns="288000" bIns="288000" anchor="t">
            <a:noAutofit/>
          </a:bodyPr>
          <a:lstStyle/>
          <a:p>
            <a:pPr algn="ctr">
              <a:lnSpc>
                <a:spcPct val="100000"/>
              </a:lnSpc>
              <a:buNone/>
            </a:pPr>
            <a:r>
              <a:rPr lang="en-GB" sz="4400" b="1" i="1" strike="noStrike" spc="-1" dirty="0">
                <a:solidFill>
                  <a:srgbClr val="FFFFFF"/>
                </a:solidFill>
                <a:latin typeface="Times New Roman"/>
              </a:rPr>
              <a:t>Trisha Andrews, MD</a:t>
            </a:r>
            <a:r>
              <a:rPr lang="en-GB" sz="4400" b="1" i="1" strike="noStrike" spc="-1" baseline="30000" dirty="0">
                <a:solidFill>
                  <a:srgbClr val="FFFFFF"/>
                </a:solidFill>
                <a:latin typeface="Times New Roman"/>
              </a:rPr>
              <a:t>1</a:t>
            </a:r>
            <a:r>
              <a:rPr lang="en-GB" sz="4400" b="1" i="1" strike="noStrike" spc="-1" dirty="0">
                <a:solidFill>
                  <a:srgbClr val="FFFFFF"/>
                </a:solidFill>
                <a:latin typeface="Times New Roman"/>
              </a:rPr>
              <a:t>; Brett </a:t>
            </a:r>
            <a:r>
              <a:rPr lang="en-GB" sz="4400" b="1" i="1" strike="noStrike" spc="-1" dirty="0" err="1">
                <a:solidFill>
                  <a:srgbClr val="FFFFFF"/>
                </a:solidFill>
                <a:latin typeface="Times New Roman"/>
              </a:rPr>
              <a:t>Ploussard</a:t>
            </a:r>
            <a:r>
              <a:rPr lang="en-GB" sz="4400" b="1" i="1" strike="noStrike" spc="-1" dirty="0">
                <a:solidFill>
                  <a:srgbClr val="FFFFFF"/>
                </a:solidFill>
                <a:latin typeface="Times New Roman"/>
              </a:rPr>
              <a:t>, DO; Suchitra Muralidharan MD; Raju Abraham, MD</a:t>
            </a:r>
            <a:endParaRPr lang="en-US" sz="4400" b="0" strike="noStrike" spc="-1" dirty="0">
              <a:latin typeface="Arial"/>
            </a:endParaRPr>
          </a:p>
        </p:txBody>
      </p:sp>
      <p:sp>
        <p:nvSpPr>
          <p:cNvPr id="51" name="Text Box 122"/>
          <p:cNvSpPr/>
          <p:nvPr/>
        </p:nvSpPr>
        <p:spPr>
          <a:xfrm>
            <a:off x="22513320" y="4480560"/>
            <a:ext cx="6171840" cy="13681440"/>
          </a:xfrm>
          <a:prstGeom prst="rect">
            <a:avLst/>
          </a:prstGeom>
          <a:solidFill>
            <a:srgbClr val="FFFFFF"/>
          </a:solidFill>
          <a:ln w="0">
            <a:noFill/>
          </a:ln>
        </p:spPr>
        <p:style>
          <a:lnRef idx="0">
            <a:scrgbClr r="0" g="0" b="0"/>
          </a:lnRef>
          <a:fillRef idx="0">
            <a:scrgbClr r="0" g="0" b="0"/>
          </a:fillRef>
          <a:effectRef idx="0">
            <a:scrgbClr r="0" g="0" b="0"/>
          </a:effectRef>
          <a:fontRef idx="minor"/>
        </p:style>
        <p:txBody>
          <a:bodyPr lIns="73080" tIns="36720" rIns="73080" bIns="36720" anchor="t">
            <a:spAutoFit/>
          </a:bodyPr>
          <a:lstStyle/>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a:p>
            <a:pPr>
              <a:lnSpc>
                <a:spcPct val="110000"/>
              </a:lnSpc>
              <a:buNone/>
            </a:pPr>
            <a:endParaRPr lang="en-US" sz="3400" b="0" strike="noStrike" spc="-1">
              <a:latin typeface="Arial"/>
            </a:endParaRPr>
          </a:p>
        </p:txBody>
      </p:sp>
      <p:sp>
        <p:nvSpPr>
          <p:cNvPr id="52" name="Rectangle 4"/>
          <p:cNvSpPr/>
          <p:nvPr/>
        </p:nvSpPr>
        <p:spPr>
          <a:xfrm>
            <a:off x="-7315200" y="-192600"/>
            <a:ext cx="184320" cy="384480"/>
          </a:xfrm>
          <a:prstGeom prst="rect">
            <a:avLst/>
          </a:prstGeom>
          <a:noFill/>
          <a:ln w="9360">
            <a:noFill/>
          </a:ln>
        </p:spPr>
        <p:style>
          <a:lnRef idx="0">
            <a:scrgbClr r="0" g="0" b="0"/>
          </a:lnRef>
          <a:fillRef idx="0">
            <a:scrgbClr r="0" g="0" b="0"/>
          </a:fillRef>
          <a:effectRef idx="0">
            <a:scrgbClr r="0" g="0" b="0"/>
          </a:effectRef>
          <a:fontRef idx="minor"/>
        </p:style>
      </p:sp>
      <p:sp>
        <p:nvSpPr>
          <p:cNvPr id="53" name="Rectangle 3"/>
          <p:cNvSpPr/>
          <p:nvPr/>
        </p:nvSpPr>
        <p:spPr>
          <a:xfrm>
            <a:off x="228600" y="12507480"/>
            <a:ext cx="9677160" cy="8980920"/>
          </a:xfrm>
          <a:prstGeom prst="rect">
            <a:avLst/>
          </a:prstGeom>
          <a:solidFill>
            <a:srgbClr val="FFFFFF"/>
          </a:solidFill>
          <a:ln w="9360">
            <a:solidFill>
              <a:srgbClr val="FFFFFF"/>
            </a:solidFill>
            <a:round/>
          </a:ln>
        </p:spPr>
        <p:style>
          <a:lnRef idx="0">
            <a:scrgbClr r="0" g="0" b="0"/>
          </a:lnRef>
          <a:fillRef idx="0">
            <a:scrgbClr r="0" g="0" b="0"/>
          </a:fillRef>
          <a:effectRef idx="0">
            <a:scrgbClr r="0" g="0" b="0"/>
          </a:effectRef>
          <a:fontRef idx="minor"/>
        </p:style>
        <p:txBody>
          <a:bodyPr numCol="1" spcCol="0" anchor="t">
            <a:noAutofit/>
          </a:bodyPr>
          <a:lstStyle/>
          <a:p>
            <a:pPr>
              <a:lnSpc>
                <a:spcPct val="100000"/>
              </a:lnSpc>
              <a:buNone/>
              <a:tabLst>
                <a:tab pos="0" algn="l"/>
              </a:tabLst>
            </a:pPr>
            <a:r>
              <a:rPr lang="en-US" sz="3200" b="1" u="sng" strike="noStrike" spc="-1">
                <a:solidFill>
                  <a:srgbClr val="000000"/>
                </a:solidFill>
                <a:uFillTx/>
                <a:latin typeface="Verdana"/>
                <a:ea typeface="Verdana"/>
              </a:rPr>
              <a:t>Case Description </a:t>
            </a:r>
            <a:endParaRPr lang="en-US" sz="3200" b="0" strike="noStrike" spc="-1">
              <a:latin typeface="Arial"/>
            </a:endParaRPr>
          </a:p>
          <a:p>
            <a:pPr>
              <a:lnSpc>
                <a:spcPct val="100000"/>
              </a:lnSpc>
              <a:buNone/>
              <a:tabLst>
                <a:tab pos="0" algn="l"/>
              </a:tabLst>
            </a:pPr>
            <a:endParaRPr lang="en-US" sz="1900" b="0" strike="noStrike" spc="-1">
              <a:latin typeface="Arial"/>
            </a:endParaRPr>
          </a:p>
          <a:p>
            <a:pPr>
              <a:lnSpc>
                <a:spcPct val="100000"/>
              </a:lnSpc>
              <a:buNone/>
              <a:tabLst>
                <a:tab pos="0" algn="l"/>
              </a:tabLst>
            </a:pPr>
            <a:r>
              <a:rPr lang="en-US" sz="2800" b="0" strike="noStrike" spc="-1">
                <a:solidFill>
                  <a:srgbClr val="000000"/>
                </a:solidFill>
                <a:latin typeface="Verdana"/>
                <a:ea typeface="Verdana"/>
              </a:rPr>
              <a:t>A 57-year-old Caucasian female with history of obstructive sleep apnea, and post COVID chronic dyspnea underwent Bronchoprovocation test to evaluate for reactive airway disease. Minutes after administration of methacholine, patient experienced significant shortness of breath, hoarseness, throat constriction with hypotension and syncope. She was treated in the emergency department for anaphylaxis with intramuscular epinephrine and discharged on steroids and antihistamine. Two hours later, her symptoms recurred and she self-administered epinephrine with an Epi pen which she had been sent home with. She returned to the emergency department in acute respiratory distress with decreased air movement bilaterally, significant wheezing and hoarseness. She was again treated with two doses of IM epinephrine, diphenhydramine and steroids.  </a:t>
            </a:r>
            <a:endParaRPr lang="en-US" sz="2800" b="0" strike="noStrike" spc="-1">
              <a:latin typeface="Arial"/>
            </a:endParaRPr>
          </a:p>
          <a:p>
            <a:pPr>
              <a:lnSpc>
                <a:spcPct val="100000"/>
              </a:lnSpc>
              <a:buNone/>
              <a:tabLst>
                <a:tab pos="0" algn="l"/>
              </a:tabLst>
            </a:pPr>
            <a:endParaRPr lang="en-US" sz="2800" b="0" strike="noStrike" spc="-1">
              <a:latin typeface="Arial"/>
            </a:endParaRPr>
          </a:p>
          <a:p>
            <a:pPr>
              <a:lnSpc>
                <a:spcPct val="100000"/>
              </a:lnSpc>
              <a:buNone/>
              <a:tabLst>
                <a:tab pos="0" algn="l"/>
              </a:tabLst>
            </a:pPr>
            <a:endParaRPr lang="en-US" sz="2800" b="0" strike="noStrike" spc="-1">
              <a:latin typeface="Arial"/>
            </a:endParaRPr>
          </a:p>
          <a:p>
            <a:pPr>
              <a:lnSpc>
                <a:spcPct val="100000"/>
              </a:lnSpc>
              <a:buNone/>
              <a:tabLst>
                <a:tab pos="0" algn="l"/>
              </a:tabLst>
            </a:pPr>
            <a:endParaRPr lang="en-US" sz="2800" b="0" strike="noStrike" spc="-1">
              <a:latin typeface="Arial"/>
            </a:endParaRPr>
          </a:p>
          <a:p>
            <a:pPr>
              <a:lnSpc>
                <a:spcPct val="100000"/>
              </a:lnSpc>
              <a:buNone/>
              <a:tabLst>
                <a:tab pos="0" algn="l"/>
              </a:tabLst>
            </a:pPr>
            <a:endParaRPr lang="en-US" sz="2800" b="0" strike="noStrike" spc="-1">
              <a:latin typeface="Arial"/>
            </a:endParaRPr>
          </a:p>
        </p:txBody>
      </p:sp>
      <p:sp>
        <p:nvSpPr>
          <p:cNvPr id="54" name="TextBox 4"/>
          <p:cNvSpPr/>
          <p:nvPr/>
        </p:nvSpPr>
        <p:spPr>
          <a:xfrm>
            <a:off x="10143000" y="4572000"/>
            <a:ext cx="11802600" cy="6916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buNone/>
            </a:pPr>
            <a:r>
              <a:rPr lang="en-US" sz="2800" b="0" strike="noStrike" spc="-1">
                <a:solidFill>
                  <a:srgbClr val="000000"/>
                </a:solidFill>
                <a:latin typeface="Verdana"/>
                <a:ea typeface="Verdana"/>
              </a:rPr>
              <a:t>Patient was monitored overnight in the Intensive Care Unit with Continuous Positive Airway Pressure (CPAP). She gradually returned back to normal over a span of multiple days after the incident. </a:t>
            </a:r>
            <a:endParaRPr lang="en-US" sz="28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a:p>
            <a:pPr>
              <a:lnSpc>
                <a:spcPct val="100000"/>
              </a:lnSpc>
              <a:buNone/>
            </a:pPr>
            <a:endParaRPr lang="en-US" sz="2400" b="0" strike="noStrike" spc="-1">
              <a:latin typeface="Arial"/>
            </a:endParaRPr>
          </a:p>
        </p:txBody>
      </p:sp>
      <p:sp>
        <p:nvSpPr>
          <p:cNvPr id="55" name="TextBox 6"/>
          <p:cNvSpPr/>
          <p:nvPr/>
        </p:nvSpPr>
        <p:spPr>
          <a:xfrm>
            <a:off x="22513320" y="4480560"/>
            <a:ext cx="6213600" cy="10044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buNone/>
            </a:pPr>
            <a:r>
              <a:rPr lang="en-US" sz="2800" b="0" strike="noStrike" spc="-1">
                <a:solidFill>
                  <a:srgbClr val="000000"/>
                </a:solidFill>
                <a:latin typeface="Verdana"/>
                <a:ea typeface="Verdana"/>
              </a:rPr>
              <a:t>  </a:t>
            </a:r>
            <a:endParaRPr lang="en-US" sz="2800" b="0" strike="noStrike" spc="-1">
              <a:latin typeface="Arial"/>
            </a:endParaRPr>
          </a:p>
          <a:p>
            <a:pPr>
              <a:lnSpc>
                <a:spcPct val="100000"/>
              </a:lnSpc>
              <a:buNone/>
            </a:pPr>
            <a:endParaRPr lang="en-US" sz="3200" b="0" strike="noStrike" spc="-1">
              <a:latin typeface="Arial"/>
            </a:endParaRPr>
          </a:p>
        </p:txBody>
      </p:sp>
      <p:sp>
        <p:nvSpPr>
          <p:cNvPr id="56" name="TextBox 8"/>
          <p:cNvSpPr/>
          <p:nvPr/>
        </p:nvSpPr>
        <p:spPr>
          <a:xfrm>
            <a:off x="22513320" y="15653160"/>
            <a:ext cx="6171840" cy="5851800"/>
          </a:xfrm>
          <a:prstGeom prst="rect">
            <a:avLst/>
          </a:prstGeom>
          <a:solidFill>
            <a:srgbClr val="FFFFFF"/>
          </a:solidFill>
          <a:ln w="0">
            <a:noFill/>
          </a:ln>
        </p:spPr>
        <p:style>
          <a:lnRef idx="0">
            <a:scrgbClr r="0" g="0" b="0"/>
          </a:lnRef>
          <a:fillRef idx="0">
            <a:scrgbClr r="0" g="0" b="0"/>
          </a:fillRef>
          <a:effectRef idx="0">
            <a:scrgbClr r="0" g="0" b="0"/>
          </a:effectRef>
          <a:fontRef idx="minor"/>
        </p:style>
      </p:sp>
      <p:sp>
        <p:nvSpPr>
          <p:cNvPr id="57" name="TextBox 9"/>
          <p:cNvSpPr/>
          <p:nvPr/>
        </p:nvSpPr>
        <p:spPr>
          <a:xfrm>
            <a:off x="22555080" y="4639320"/>
            <a:ext cx="6171840" cy="159346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buNone/>
            </a:pPr>
            <a:r>
              <a:rPr lang="en-US" sz="3200" b="1" u="sng" strike="noStrike" spc="-1">
                <a:solidFill>
                  <a:srgbClr val="000000"/>
                </a:solidFill>
                <a:uFillTx/>
                <a:latin typeface="Verdana"/>
                <a:ea typeface="Verdana"/>
              </a:rPr>
              <a:t>References</a:t>
            </a:r>
            <a:r>
              <a:rPr lang="en-US" sz="2800" b="0" strike="noStrike" spc="-1">
                <a:solidFill>
                  <a:srgbClr val="000000"/>
                </a:solidFill>
                <a:latin typeface="Verdana"/>
                <a:ea typeface="Verdana"/>
              </a:rPr>
              <a:t> </a:t>
            </a:r>
            <a:endParaRPr lang="en-US" sz="2800" b="0" strike="noStrike" spc="-1">
              <a:latin typeface="Arial"/>
            </a:endParaRPr>
          </a:p>
          <a:p>
            <a:pPr>
              <a:lnSpc>
                <a:spcPct val="100000"/>
              </a:lnSpc>
              <a:buNone/>
            </a:pPr>
            <a:r>
              <a:rPr lang="en-US" sz="2800" b="0" strike="noStrike" spc="-1">
                <a:solidFill>
                  <a:srgbClr val="000000"/>
                </a:solidFill>
                <a:latin typeface="Verdana"/>
                <a:ea typeface="Verdana"/>
              </a:rPr>
              <a:t>1. Mendez-Enriquez E, Alvarado-Vazquez PA, Abma W, Simonson OE, Rodin S, Feyerabend TB, Rodewald HR, Malinovschi A, Janson C, Adner M, Hallgren J. Mast cell-derived serotonin enhances methacholine-induced airway hyperresponsiveness in house dust mite-induced experimental asthma. Allergy. 2021 Jul;76(7):2057-2069. doi: 10.1111/all.14748. Epub 2021 Mar 9. PMID: 33486786. </a:t>
            </a:r>
            <a:endParaRPr lang="en-US" sz="2800" b="0" strike="noStrike" spc="-1">
              <a:latin typeface="Arial"/>
            </a:endParaRPr>
          </a:p>
          <a:p>
            <a:pPr>
              <a:lnSpc>
                <a:spcPct val="100000"/>
              </a:lnSpc>
              <a:buNone/>
            </a:pPr>
            <a:endParaRPr lang="en-US" sz="2800" b="0" strike="noStrike" spc="-1">
              <a:latin typeface="Arial"/>
            </a:endParaRPr>
          </a:p>
          <a:p>
            <a:pPr>
              <a:lnSpc>
                <a:spcPct val="100000"/>
              </a:lnSpc>
              <a:buNone/>
            </a:pPr>
            <a:r>
              <a:rPr lang="en-US" sz="2800" b="0" strike="noStrike" spc="-1">
                <a:solidFill>
                  <a:srgbClr val="000000"/>
                </a:solidFill>
                <a:latin typeface="Verdana"/>
                <a:ea typeface="Verdana"/>
              </a:rPr>
              <a:t>2.Moore BJ, King GG, D'Yachkova Y, Ahmad HR, Paré PD. Mechanism of methacholine dose-response plateaus in normal subjects. Am J Respir Crit Care Med. 1998 Aug;158(2):666-9. doi: 10.1164/ajrccm.158.2.9709048. PMID: 9700148. </a:t>
            </a:r>
            <a:endParaRPr lang="en-US" sz="2800" b="0" strike="noStrike" spc="-1">
              <a:latin typeface="Arial"/>
            </a:endParaRPr>
          </a:p>
          <a:p>
            <a:pPr>
              <a:lnSpc>
                <a:spcPct val="100000"/>
              </a:lnSpc>
              <a:buNone/>
            </a:pPr>
            <a:endParaRPr lang="en-US" sz="2800" b="0" strike="noStrike" spc="-1">
              <a:latin typeface="Arial"/>
            </a:endParaRPr>
          </a:p>
          <a:p>
            <a:pPr>
              <a:lnSpc>
                <a:spcPct val="100000"/>
              </a:lnSpc>
              <a:buNone/>
            </a:pPr>
            <a:r>
              <a:rPr lang="en-US" sz="2800" b="0" strike="noStrike" spc="-1">
                <a:solidFill>
                  <a:srgbClr val="000000"/>
                </a:solidFill>
                <a:latin typeface="Verdana"/>
                <a:ea typeface="Verdana"/>
              </a:rPr>
              <a:t>3. Miyata Y, Ohta S, Tanaka A, Kashima A, Suganuma H, Uno T, Sato H, Ida H, Kimura T, Jinno M, Hirai K, Homma T, Yamamoto M, Watanabe Y, Suzuki S, Sagara H. The Effect of Bronchoconstriction by Methacholine Inhalation in a Murine Model of Asthma. Int Arch Allergy Immunol. 2020;181(12):897-907. doi: 10.1159/000509606. Epub 2020 Aug 13. PMID: 32791506.</a:t>
            </a:r>
            <a:endParaRPr lang="en-US" sz="2800" b="0" strike="noStrike" spc="-1">
              <a:latin typeface="Arial"/>
            </a:endParaRPr>
          </a:p>
        </p:txBody>
      </p:sp>
      <p:sp>
        <p:nvSpPr>
          <p:cNvPr id="58" name="Picture 17"/>
          <p:cNvSpPr/>
          <p:nvPr/>
        </p:nvSpPr>
        <p:spPr>
          <a:xfrm>
            <a:off x="738360" y="374040"/>
            <a:ext cx="4214160" cy="3816720"/>
          </a:xfrm>
          <a:prstGeom prst="ellipse">
            <a:avLst/>
          </a:prstGeom>
          <a:blipFill rotWithShape="0">
            <a:blip r:embed="rId4"/>
            <a:srcRect/>
            <a:stretch/>
          </a:blipFill>
          <a:ln w="0">
            <a:noFill/>
          </a:ln>
        </p:spPr>
        <p:style>
          <a:lnRef idx="0">
            <a:scrgbClr r="0" g="0" b="0"/>
          </a:lnRef>
          <a:fillRef idx="0">
            <a:scrgbClr r="0" g="0" b="0"/>
          </a:fillRef>
          <a:effectRef idx="0">
            <a:scrgbClr r="0" g="0" b="0"/>
          </a:effectRef>
          <a:fontRef idx="minor"/>
        </p:style>
      </p:sp>
      <p:sp>
        <p:nvSpPr>
          <p:cNvPr id="59" name="Rectangle 1"/>
          <p:cNvSpPr/>
          <p:nvPr/>
        </p:nvSpPr>
        <p:spPr>
          <a:xfrm>
            <a:off x="295920" y="4572000"/>
            <a:ext cx="9677160" cy="7543800"/>
          </a:xfrm>
          <a:prstGeom prst="rect">
            <a:avLst/>
          </a:prstGeom>
          <a:solidFill>
            <a:srgbClr val="FFFFFF"/>
          </a:solidFill>
          <a:ln w="9360">
            <a:solidFill>
              <a:srgbClr val="FFFFFF"/>
            </a:solidFill>
            <a:round/>
          </a:ln>
        </p:spPr>
        <p:style>
          <a:lnRef idx="0">
            <a:scrgbClr r="0" g="0" b="0"/>
          </a:lnRef>
          <a:fillRef idx="0">
            <a:scrgbClr r="0" g="0" b="0"/>
          </a:fillRef>
          <a:effectRef idx="0">
            <a:scrgbClr r="0" g="0" b="0"/>
          </a:effectRef>
          <a:fontRef idx="minor"/>
        </p:style>
        <p:txBody>
          <a:bodyPr numCol="1" spcCol="0" anchor="t">
            <a:noAutofit/>
          </a:bodyPr>
          <a:lstStyle/>
          <a:p>
            <a:pPr>
              <a:lnSpc>
                <a:spcPct val="100000"/>
              </a:lnSpc>
              <a:buNone/>
              <a:tabLst>
                <a:tab pos="0" algn="l"/>
              </a:tabLst>
            </a:pPr>
            <a:r>
              <a:rPr lang="en-US" sz="3200" b="1" u="sng" strike="noStrike" spc="-1" dirty="0">
                <a:solidFill>
                  <a:srgbClr val="000000"/>
                </a:solidFill>
                <a:uFillTx/>
                <a:latin typeface="Verdana"/>
                <a:ea typeface="Verdana"/>
              </a:rPr>
              <a:t>Introduction:</a:t>
            </a:r>
            <a:endParaRPr lang="en-US" sz="3200" b="0" strike="noStrike" spc="-1" dirty="0">
              <a:latin typeface="Arial"/>
            </a:endParaRPr>
          </a:p>
          <a:p>
            <a:pPr>
              <a:lnSpc>
                <a:spcPct val="100000"/>
              </a:lnSpc>
              <a:buNone/>
              <a:tabLst>
                <a:tab pos="0" algn="l"/>
              </a:tabLst>
            </a:pPr>
            <a:r>
              <a:rPr lang="en-US" sz="2800" b="0" strike="noStrike" spc="-1" dirty="0">
                <a:solidFill>
                  <a:srgbClr val="000000"/>
                </a:solidFill>
                <a:latin typeface="Verdana"/>
                <a:ea typeface="Verdana"/>
              </a:rPr>
              <a:t>Methacholine, a derivative of acetylcholine, is a non-selective muscarinic receptor agonist, used for the “Methacholine Challenge Test” or “Bronchoprovocation Test” to aid in diagnosis of asthma. Serial increasing doses are administered and response is measured using spirometry. The dose at which the FEV1 decreases by greater than 20% is known as the provocative dose, “PD-FEV1”. In patients with asthma, the PD-20 FEV1 is 200. Symptoms of bronchoconstriction are easily reversed with inhaled albuterol. Documented adverse effects of methacholine apart from bronchoconstriction include pruritus, dizziness and headache. We present a case of methacholine induced anaphylaxis, which has hitherto been undocumented in the literature. </a:t>
            </a:r>
            <a:endParaRPr lang="en-US" sz="2800" b="0" strike="noStrike" spc="-1" dirty="0">
              <a:latin typeface="Arial"/>
            </a:endParaRPr>
          </a:p>
          <a:p>
            <a:pPr>
              <a:lnSpc>
                <a:spcPct val="100000"/>
              </a:lnSpc>
              <a:buNone/>
              <a:tabLst>
                <a:tab pos="0" algn="l"/>
              </a:tabLst>
            </a:pPr>
            <a:endParaRPr lang="en-US" sz="2800" b="0" strike="noStrike" spc="-1" dirty="0">
              <a:latin typeface="Arial"/>
            </a:endParaRPr>
          </a:p>
        </p:txBody>
      </p:sp>
      <p:pic>
        <p:nvPicPr>
          <p:cNvPr id="60" name="Picture 59"/>
          <p:cNvPicPr/>
          <p:nvPr/>
        </p:nvPicPr>
        <p:blipFill>
          <a:blip r:embed="rId5"/>
          <a:stretch/>
        </p:blipFill>
        <p:spPr>
          <a:xfrm>
            <a:off x="10143720" y="7068960"/>
            <a:ext cx="12030480" cy="8173800"/>
          </a:xfrm>
          <a:prstGeom prst="rect">
            <a:avLst/>
          </a:prstGeom>
          <a:ln w="0">
            <a:noFill/>
          </a:ln>
        </p:spPr>
      </p:pic>
      <p:sp>
        <p:nvSpPr>
          <p:cNvPr id="61" name="Rectangle 5"/>
          <p:cNvSpPr/>
          <p:nvPr/>
        </p:nvSpPr>
        <p:spPr>
          <a:xfrm>
            <a:off x="10143720" y="15544800"/>
            <a:ext cx="12030480" cy="5943600"/>
          </a:xfrm>
          <a:prstGeom prst="rect">
            <a:avLst/>
          </a:prstGeom>
          <a:solidFill>
            <a:srgbClr val="FFFFFF"/>
          </a:solidFill>
          <a:ln w="9360">
            <a:solidFill>
              <a:srgbClr val="FFFFFF"/>
            </a:solidFill>
            <a:round/>
          </a:ln>
        </p:spPr>
        <p:style>
          <a:lnRef idx="0">
            <a:scrgbClr r="0" g="0" b="0"/>
          </a:lnRef>
          <a:fillRef idx="0">
            <a:scrgbClr r="0" g="0" b="0"/>
          </a:fillRef>
          <a:effectRef idx="0">
            <a:scrgbClr r="0" g="0" b="0"/>
          </a:effectRef>
          <a:fontRef idx="minor"/>
        </p:style>
        <p:txBody>
          <a:bodyPr numCol="1" spcCol="0" anchor="t">
            <a:noAutofit/>
          </a:bodyPr>
          <a:lstStyle/>
          <a:p>
            <a:pPr>
              <a:lnSpc>
                <a:spcPct val="100000"/>
              </a:lnSpc>
              <a:buNone/>
              <a:tabLst>
                <a:tab pos="0" algn="l"/>
              </a:tabLst>
            </a:pPr>
            <a:r>
              <a:rPr lang="en-US" sz="3200" b="1" u="sng" strike="noStrike" spc="-1">
                <a:solidFill>
                  <a:srgbClr val="000000"/>
                </a:solidFill>
                <a:uFillTx/>
                <a:latin typeface="Verdana"/>
                <a:ea typeface="Verdana"/>
              </a:rPr>
              <a:t>Discussion</a:t>
            </a:r>
            <a:endParaRPr lang="en-US" sz="3200" b="0" strike="noStrike" spc="-1">
              <a:latin typeface="Arial"/>
            </a:endParaRPr>
          </a:p>
          <a:p>
            <a:pPr>
              <a:lnSpc>
                <a:spcPct val="100000"/>
              </a:lnSpc>
              <a:buNone/>
              <a:tabLst>
                <a:tab pos="0" algn="l"/>
              </a:tabLst>
            </a:pPr>
            <a:r>
              <a:rPr lang="en-US" sz="2800" b="0" strike="noStrike" spc="-1">
                <a:solidFill>
                  <a:srgbClr val="000000"/>
                </a:solidFill>
                <a:latin typeface="Verdana"/>
                <a:ea typeface="Verdana"/>
              </a:rPr>
              <a:t>Certain medications such as antibiotics and analgesics are often implicated in medication induced anaphylaxis. There have been no reported cases of Methacholine Induced Anaphylaxis. Fortunately, methacholine exposure only occurs in controlled healthcare environments. Methacholine anaphylaxis is currently an unknown entity but can physiologically be explained by its broncho-constrictive properties. Although this may have been an isolated incident, it is important to create awareness that even benign medications that are commonly used can cause serious adverse events in certain populations. </a:t>
            </a:r>
            <a:endParaRPr lang="en-US" sz="2800" b="0" strike="noStrike" spc="-1">
              <a:latin typeface="Arial"/>
            </a:endParaRPr>
          </a:p>
        </p:txBody>
      </p:sp>
      <p:sp>
        <p:nvSpPr>
          <p:cNvPr id="17" name="TextBox 16">
            <a:extLst>
              <a:ext uri="{FF2B5EF4-FFF2-40B4-BE49-F238E27FC236}">
                <a16:creationId xmlns:a16="http://schemas.microsoft.com/office/drawing/2014/main" id="{CC786E7F-1E11-48B3-B008-95B6409D0482}"/>
              </a:ext>
            </a:extLst>
          </p:cNvPr>
          <p:cNvSpPr txBox="1"/>
          <p:nvPr/>
        </p:nvSpPr>
        <p:spPr>
          <a:xfrm>
            <a:off x="24410186" y="1192692"/>
            <a:ext cx="4645543" cy="2677656"/>
          </a:xfrm>
          <a:prstGeom prst="rect">
            <a:avLst/>
          </a:prstGeom>
          <a:noFill/>
        </p:spPr>
        <p:txBody>
          <a:bodyPr wrap="square" rtlCol="0">
            <a:spAutoFit/>
          </a:bodyPr>
          <a:lstStyle/>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Riverside </a:t>
            </a:r>
          </a:p>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Medical Center</a:t>
            </a:r>
          </a:p>
          <a:p>
            <a:r>
              <a:rPr lang="fi-FI" sz="3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Kankakee, Illinois</a:t>
            </a:r>
          </a:p>
          <a:p>
            <a:r>
              <a:rPr lang="en-GB" sz="3600" b="1" i="1" baseline="30000" dirty="0">
                <a:solidFill>
                  <a:schemeClr val="bg1"/>
                </a:solidFill>
                <a:latin typeface="+mj-lt"/>
                <a:cs typeface="Arial" panose="020B0604020202020204" pitchFamily="34" charset="0"/>
                <a:hlinkClick r:id="rId6">
                  <a:extLst>
                    <a:ext uri="{A12FA001-AC4F-418D-AE19-62706E023703}">
                      <ahyp:hlinkClr xmlns:ahyp="http://schemas.microsoft.com/office/drawing/2018/hyperlinkcolor" val="tx"/>
                    </a:ext>
                  </a:extLst>
                </a:hlinkClick>
              </a:rPr>
              <a:t>1</a:t>
            </a:r>
            <a:r>
              <a:rPr lang="en-GB" sz="3600" b="1" i="1" dirty="0">
                <a:solidFill>
                  <a:schemeClr val="bg1"/>
                </a:solidFill>
                <a:latin typeface="+mj-lt"/>
                <a:cs typeface="Arial" panose="020B0604020202020204" pitchFamily="34" charset="0"/>
                <a:hlinkClick r:id="rId6">
                  <a:extLst>
                    <a:ext uri="{A12FA001-AC4F-418D-AE19-62706E023703}">
                      <ahyp:hlinkClr xmlns:ahyp="http://schemas.microsoft.com/office/drawing/2018/hyperlinkcolor" val="tx"/>
                    </a:ext>
                  </a:extLst>
                </a:hlinkClick>
              </a:rPr>
              <a:t>tandrews@rhc.net</a:t>
            </a:r>
            <a:r>
              <a:rPr lang="en-GB" sz="3600" b="1" i="1" dirty="0">
                <a:solidFill>
                  <a:schemeClr val="bg1"/>
                </a:solidFill>
                <a:latin typeface="+mj-lt"/>
                <a:cs typeface="Arial" panose="020B0604020202020204" pitchFamily="34" charset="0"/>
              </a:rPr>
              <a:t> </a:t>
            </a:r>
            <a:endParaRPr lang="en-US" sz="4000" b="1" i="1" dirty="0">
              <a:solidFill>
                <a:schemeClr val="bg1"/>
              </a:solidFill>
              <a:latin typeface="+mj-lt"/>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17052</TotalTime>
  <Words>623</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DejaVu Sans</vt:lpstr>
      <vt:lpstr>Symbol</vt:lpstr>
      <vt:lpstr>Times New Roman</vt:lpstr>
      <vt:lpstr>Verdana</vt:lpstr>
      <vt:lpstr>Wingdings</vt:lpstr>
      <vt:lpstr>Office Theme</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Dunn, Alyssa </cp:lastModifiedBy>
  <cp:revision>394</cp:revision>
  <cp:lastPrinted>2019-03-20T15:11:57Z</cp:lastPrinted>
  <dcterms:created xsi:type="dcterms:W3CDTF">1997-10-24T05:44:18Z</dcterms:created>
  <dcterms:modified xsi:type="dcterms:W3CDTF">2024-03-29T15:27:52Z</dcterms:modified>
  <cp:category>templates for scientific poster</cp:category>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r8>1</vt:r8>
  </property>
  <property fmtid="{D5CDD505-2E9C-101B-9397-08002B2CF9AE}" pid="3" name="PresentationFormat">
    <vt:lpwstr>Custom</vt:lpwstr>
  </property>
  <property fmtid="{D5CDD505-2E9C-101B-9397-08002B2CF9AE}" pid="4" name="Slides">
    <vt:r8>1</vt:r8>
  </property>
</Properties>
</file>