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63" r:id="rId2"/>
  </p:sldIdLst>
  <p:sldSz cx="29260800" cy="21945600"/>
  <p:notesSz cx="7023100" cy="9309100"/>
  <p:defaultTextStyle>
    <a:defPPr>
      <a:defRPr lang="en-US"/>
    </a:defPPr>
    <a:lvl1pPr algn="l" rtl="0" fontAlgn="base">
      <a:spcBef>
        <a:spcPct val="0"/>
      </a:spcBef>
      <a:spcAft>
        <a:spcPct val="0"/>
      </a:spcAft>
      <a:defRPr sz="1900" kern="1200">
        <a:solidFill>
          <a:schemeClr val="tx1"/>
        </a:solidFill>
        <a:latin typeface="Times New Roman" pitchFamily="18" charset="0"/>
        <a:ea typeface="+mn-ea"/>
        <a:cs typeface="Arial" charset="0"/>
      </a:defRPr>
    </a:lvl1pPr>
    <a:lvl2pPr marL="365125" indent="92075" algn="l" rtl="0" fontAlgn="base">
      <a:spcBef>
        <a:spcPct val="0"/>
      </a:spcBef>
      <a:spcAft>
        <a:spcPct val="0"/>
      </a:spcAft>
      <a:defRPr sz="1900" kern="1200">
        <a:solidFill>
          <a:schemeClr val="tx1"/>
        </a:solidFill>
        <a:latin typeface="Times New Roman" pitchFamily="18" charset="0"/>
        <a:ea typeface="+mn-ea"/>
        <a:cs typeface="Arial" charset="0"/>
      </a:defRPr>
    </a:lvl2pPr>
    <a:lvl3pPr marL="730250" indent="184150" algn="l" rtl="0" fontAlgn="base">
      <a:spcBef>
        <a:spcPct val="0"/>
      </a:spcBef>
      <a:spcAft>
        <a:spcPct val="0"/>
      </a:spcAft>
      <a:defRPr sz="1900" kern="1200">
        <a:solidFill>
          <a:schemeClr val="tx1"/>
        </a:solidFill>
        <a:latin typeface="Times New Roman" pitchFamily="18" charset="0"/>
        <a:ea typeface="+mn-ea"/>
        <a:cs typeface="Arial" charset="0"/>
      </a:defRPr>
    </a:lvl3pPr>
    <a:lvl4pPr marL="1096963" indent="274638" algn="l" rtl="0" fontAlgn="base">
      <a:spcBef>
        <a:spcPct val="0"/>
      </a:spcBef>
      <a:spcAft>
        <a:spcPct val="0"/>
      </a:spcAft>
      <a:defRPr sz="1900" kern="1200">
        <a:solidFill>
          <a:schemeClr val="tx1"/>
        </a:solidFill>
        <a:latin typeface="Times New Roman" pitchFamily="18" charset="0"/>
        <a:ea typeface="+mn-ea"/>
        <a:cs typeface="Arial" charset="0"/>
      </a:defRPr>
    </a:lvl4pPr>
    <a:lvl5pPr marL="1462088" indent="366713" algn="l" rtl="0" fontAlgn="base">
      <a:spcBef>
        <a:spcPct val="0"/>
      </a:spcBef>
      <a:spcAft>
        <a:spcPct val="0"/>
      </a:spcAft>
      <a:defRPr sz="1900" kern="1200">
        <a:solidFill>
          <a:schemeClr val="tx1"/>
        </a:solidFill>
        <a:latin typeface="Times New Roman" pitchFamily="18" charset="0"/>
        <a:ea typeface="+mn-ea"/>
        <a:cs typeface="Arial" charset="0"/>
      </a:defRPr>
    </a:lvl5pPr>
    <a:lvl6pPr marL="2286000" algn="l" defTabSz="914400" rtl="0" eaLnBrk="1" latinLnBrk="0" hangingPunct="1">
      <a:defRPr sz="1900" kern="1200">
        <a:solidFill>
          <a:schemeClr val="tx1"/>
        </a:solidFill>
        <a:latin typeface="Times New Roman" pitchFamily="18" charset="0"/>
        <a:ea typeface="+mn-ea"/>
        <a:cs typeface="Arial" charset="0"/>
      </a:defRPr>
    </a:lvl6pPr>
    <a:lvl7pPr marL="2743200" algn="l" defTabSz="914400" rtl="0" eaLnBrk="1" latinLnBrk="0" hangingPunct="1">
      <a:defRPr sz="1900" kern="1200">
        <a:solidFill>
          <a:schemeClr val="tx1"/>
        </a:solidFill>
        <a:latin typeface="Times New Roman" pitchFamily="18" charset="0"/>
        <a:ea typeface="+mn-ea"/>
        <a:cs typeface="Arial" charset="0"/>
      </a:defRPr>
    </a:lvl7pPr>
    <a:lvl8pPr marL="3200400" algn="l" defTabSz="914400" rtl="0" eaLnBrk="1" latinLnBrk="0" hangingPunct="1">
      <a:defRPr sz="1900" kern="1200">
        <a:solidFill>
          <a:schemeClr val="tx1"/>
        </a:solidFill>
        <a:latin typeface="Times New Roman" pitchFamily="18" charset="0"/>
        <a:ea typeface="+mn-ea"/>
        <a:cs typeface="Arial" charset="0"/>
      </a:defRPr>
    </a:lvl8pPr>
    <a:lvl9pPr marL="3657600" algn="l" defTabSz="914400" rtl="0" eaLnBrk="1" latinLnBrk="0" hangingPunct="1">
      <a:defRPr sz="19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13312" userDrawn="1">
          <p15:clr>
            <a:srgbClr val="A4A3A4"/>
          </p15:clr>
        </p15:guide>
        <p15:guide id="2" orient="horz" pos="3755" userDrawn="1">
          <p15:clr>
            <a:srgbClr val="A4A3A4"/>
          </p15:clr>
        </p15:guide>
        <p15:guide id="3" orient="horz" pos="2355" userDrawn="1">
          <p15:clr>
            <a:srgbClr val="A4A3A4"/>
          </p15:clr>
        </p15:guide>
        <p15:guide id="4" orient="horz" pos="4164" userDrawn="1">
          <p15:clr>
            <a:srgbClr val="A4A3A4"/>
          </p15:clr>
        </p15:guide>
        <p15:guide id="5" pos="480" userDrawn="1">
          <p15:clr>
            <a:srgbClr val="A4A3A4"/>
          </p15:clr>
        </p15:guide>
        <p15:guide id="6" pos="4608" userDrawn="1">
          <p15:clr>
            <a:srgbClr val="A4A3A4"/>
          </p15:clr>
        </p15:guide>
        <p15:guide id="7" pos="4928" userDrawn="1">
          <p15:clr>
            <a:srgbClr val="A4A3A4"/>
          </p15:clr>
        </p15:guide>
        <p15:guide id="8" pos="9056" userDrawn="1">
          <p15:clr>
            <a:srgbClr val="A4A3A4"/>
          </p15:clr>
        </p15:guide>
        <p15:guide id="9" pos="9376" userDrawn="1">
          <p15:clr>
            <a:srgbClr val="A4A3A4"/>
          </p15:clr>
        </p15:guide>
        <p15:guide id="10" pos="13504" userDrawn="1">
          <p15:clr>
            <a:srgbClr val="A4A3A4"/>
          </p15:clr>
        </p15:guide>
        <p15:guide id="11" pos="13824" userDrawn="1">
          <p15:clr>
            <a:srgbClr val="A4A3A4"/>
          </p15:clr>
        </p15:guide>
        <p15:guide id="12" pos="17952"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83"/>
    <a:srgbClr val="EAEAEA"/>
    <a:srgbClr val="006699"/>
    <a:srgbClr val="CC3300"/>
    <a:srgbClr val="006600"/>
    <a:srgbClr val="336699"/>
    <a:srgbClr val="003399"/>
    <a:srgbClr val="0094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autoAdjust="0"/>
    <p:restoredTop sz="99822" autoAdjust="0"/>
  </p:normalViewPr>
  <p:slideViewPr>
    <p:cSldViewPr>
      <p:cViewPr>
        <p:scale>
          <a:sx n="40" d="100"/>
          <a:sy n="40" d="100"/>
        </p:scale>
        <p:origin x="1854" y="-348"/>
      </p:cViewPr>
      <p:guideLst>
        <p:guide orient="horz" pos="13312"/>
        <p:guide orient="horz" pos="3755"/>
        <p:guide orient="horz" pos="2355"/>
        <p:guide orient="horz" pos="4164"/>
        <p:guide pos="480"/>
        <p:guide pos="4608"/>
        <p:guide pos="4928"/>
        <p:guide pos="9056"/>
        <p:guide pos="9376"/>
        <p:guide pos="13504"/>
        <p:guide pos="13824"/>
        <p:guide pos="1795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33" d="100"/>
        <a:sy n="33" d="100"/>
      </p:scale>
      <p:origin x="0" y="0"/>
    </p:cViewPr>
  </p:sorterViewPr>
  <p:notesViewPr>
    <p:cSldViewPr>
      <p:cViewPr varScale="1">
        <p:scale>
          <a:sx n="54" d="100"/>
          <a:sy n="54" d="100"/>
        </p:scale>
        <p:origin x="-1782" y="-84"/>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4BAA80-EC35-4601-B7ED-1754A4899C44}"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en-US"/>
        </a:p>
      </dgm:t>
    </dgm:pt>
    <dgm:pt modelId="{A97472AD-731E-4DBE-843C-220EA2E67FD1}">
      <dgm:prSet phldrT="[Text]" custT="1"/>
      <dgm:spPr/>
      <dgm:t>
        <a:bodyPr/>
        <a:lstStyle/>
        <a:p>
          <a:r>
            <a:rPr lang="en-US" sz="2600" dirty="0"/>
            <a:t>Continue Data Collection</a:t>
          </a:r>
        </a:p>
      </dgm:t>
    </dgm:pt>
    <dgm:pt modelId="{1EEAEEAF-4C0B-4B9D-9EC5-32E3CC733264}" type="parTrans" cxnId="{2540FFCA-6328-42E5-8D10-C69800B5DA66}">
      <dgm:prSet/>
      <dgm:spPr/>
      <dgm:t>
        <a:bodyPr/>
        <a:lstStyle/>
        <a:p>
          <a:endParaRPr lang="en-US"/>
        </a:p>
      </dgm:t>
    </dgm:pt>
    <dgm:pt modelId="{A180F975-304E-4A24-82D0-D64A3ABE2885}" type="sibTrans" cxnId="{2540FFCA-6328-42E5-8D10-C69800B5DA66}">
      <dgm:prSet/>
      <dgm:spPr/>
      <dgm:t>
        <a:bodyPr/>
        <a:lstStyle/>
        <a:p>
          <a:endParaRPr lang="en-US"/>
        </a:p>
      </dgm:t>
    </dgm:pt>
    <dgm:pt modelId="{1E661279-228A-426E-BA89-DA4971D83A86}">
      <dgm:prSet phldrT="[Text]" custT="1"/>
      <dgm:spPr/>
      <dgm:t>
        <a:bodyPr/>
        <a:lstStyle/>
        <a:p>
          <a:r>
            <a:rPr lang="en-US" sz="1700" dirty="0"/>
            <a:t> </a:t>
          </a:r>
          <a:r>
            <a:rPr lang="en-US" sz="1800" dirty="0"/>
            <a:t>Monthly data generated from within Epic</a:t>
          </a:r>
        </a:p>
      </dgm:t>
    </dgm:pt>
    <dgm:pt modelId="{078DB9B9-8C84-4281-AD30-AD2849C3FE24}" type="parTrans" cxnId="{5E72BB1F-5E39-4A7E-A196-B8E53F5C20DB}">
      <dgm:prSet/>
      <dgm:spPr/>
      <dgm:t>
        <a:bodyPr/>
        <a:lstStyle/>
        <a:p>
          <a:endParaRPr lang="en-US"/>
        </a:p>
      </dgm:t>
    </dgm:pt>
    <dgm:pt modelId="{44ACFD17-2A86-40D2-8649-6302109B0ABE}" type="sibTrans" cxnId="{5E72BB1F-5E39-4A7E-A196-B8E53F5C20DB}">
      <dgm:prSet/>
      <dgm:spPr/>
      <dgm:t>
        <a:bodyPr/>
        <a:lstStyle/>
        <a:p>
          <a:endParaRPr lang="en-US"/>
        </a:p>
      </dgm:t>
    </dgm:pt>
    <dgm:pt modelId="{B8C73F2C-344E-4B11-BD60-10E65CC337B0}">
      <dgm:prSet phldrT="[Text]" custT="1"/>
      <dgm:spPr/>
      <dgm:t>
        <a:bodyPr/>
        <a:lstStyle/>
        <a:p>
          <a:r>
            <a:rPr lang="en-US" sz="1800" dirty="0"/>
            <a:t> Trend utilization of program throughout the pharmacy</a:t>
          </a:r>
        </a:p>
      </dgm:t>
    </dgm:pt>
    <dgm:pt modelId="{24475DDE-F915-4CC3-A18D-B5378BA30C65}" type="parTrans" cxnId="{3BE15971-F44B-4583-B486-5D6F25E19CFA}">
      <dgm:prSet/>
      <dgm:spPr/>
      <dgm:t>
        <a:bodyPr/>
        <a:lstStyle/>
        <a:p>
          <a:endParaRPr lang="en-US"/>
        </a:p>
      </dgm:t>
    </dgm:pt>
    <dgm:pt modelId="{24B83DCF-E83F-4F4C-A86A-0309EA4CC6FB}" type="sibTrans" cxnId="{3BE15971-F44B-4583-B486-5D6F25E19CFA}">
      <dgm:prSet/>
      <dgm:spPr/>
      <dgm:t>
        <a:bodyPr/>
        <a:lstStyle/>
        <a:p>
          <a:endParaRPr lang="en-US"/>
        </a:p>
      </dgm:t>
    </dgm:pt>
    <dgm:pt modelId="{4C7AAAAC-265A-46A1-BD2A-24300A9B2F06}">
      <dgm:prSet phldrT="[Text]" custT="1"/>
      <dgm:spPr/>
      <dgm:t>
        <a:bodyPr/>
        <a:lstStyle/>
        <a:p>
          <a:r>
            <a:rPr lang="en-US" sz="2600" dirty="0"/>
            <a:t>Dispense Tracking Dashboard</a:t>
          </a:r>
        </a:p>
      </dgm:t>
    </dgm:pt>
    <dgm:pt modelId="{6A49ABDF-5C12-4B69-A67B-E9FFF0172496}" type="parTrans" cxnId="{E189A29B-213E-4608-931F-69DF0AEAC3F3}">
      <dgm:prSet/>
      <dgm:spPr/>
      <dgm:t>
        <a:bodyPr/>
        <a:lstStyle/>
        <a:p>
          <a:endParaRPr lang="en-US"/>
        </a:p>
      </dgm:t>
    </dgm:pt>
    <dgm:pt modelId="{B6E80D4E-F7B3-4EA5-9EB9-8D5F6C87CCA3}" type="sibTrans" cxnId="{E189A29B-213E-4608-931F-69DF0AEAC3F3}">
      <dgm:prSet/>
      <dgm:spPr/>
      <dgm:t>
        <a:bodyPr/>
        <a:lstStyle/>
        <a:p>
          <a:endParaRPr lang="en-US"/>
        </a:p>
      </dgm:t>
    </dgm:pt>
    <dgm:pt modelId="{148D9246-CF7B-4254-9383-80237AD84570}">
      <dgm:prSet phldrT="[Text]" custT="1"/>
      <dgm:spPr/>
      <dgm:t>
        <a:bodyPr/>
        <a:lstStyle/>
        <a:p>
          <a:r>
            <a:rPr lang="en-US" sz="1800" dirty="0"/>
            <a:t> </a:t>
          </a:r>
          <a:r>
            <a:rPr lang="en-US" sz="2200" dirty="0"/>
            <a:t>Establishes a standardized reporting system</a:t>
          </a:r>
        </a:p>
      </dgm:t>
    </dgm:pt>
    <dgm:pt modelId="{0A2F4C1F-BB25-4000-BC76-D1283079D05C}" type="parTrans" cxnId="{3A4C823D-7F09-471A-989A-DEFA122608B6}">
      <dgm:prSet/>
      <dgm:spPr/>
      <dgm:t>
        <a:bodyPr/>
        <a:lstStyle/>
        <a:p>
          <a:endParaRPr lang="en-US"/>
        </a:p>
      </dgm:t>
    </dgm:pt>
    <dgm:pt modelId="{EF9A0BB1-E1B3-4945-B54D-7AEAB3EB1C87}" type="sibTrans" cxnId="{3A4C823D-7F09-471A-989A-DEFA122608B6}">
      <dgm:prSet/>
      <dgm:spPr/>
      <dgm:t>
        <a:bodyPr/>
        <a:lstStyle/>
        <a:p>
          <a:endParaRPr lang="en-US"/>
        </a:p>
      </dgm:t>
    </dgm:pt>
    <dgm:pt modelId="{F8A2FE65-1EA9-4605-8B98-7533C370B3A1}">
      <dgm:prSet phldrT="[Text]" custT="1"/>
      <dgm:spPr/>
      <dgm:t>
        <a:bodyPr/>
        <a:lstStyle/>
        <a:p>
          <a:r>
            <a:rPr lang="en-US" sz="2200" dirty="0"/>
            <a:t> Sent out monthly</a:t>
          </a:r>
        </a:p>
      </dgm:t>
    </dgm:pt>
    <dgm:pt modelId="{FBFE6228-266C-4F20-8586-4DA466B3793B}" type="parTrans" cxnId="{2F273CC5-32D8-4A15-A7CE-950375983DE6}">
      <dgm:prSet/>
      <dgm:spPr/>
      <dgm:t>
        <a:bodyPr/>
        <a:lstStyle/>
        <a:p>
          <a:endParaRPr lang="en-US"/>
        </a:p>
      </dgm:t>
    </dgm:pt>
    <dgm:pt modelId="{ABBF6AE0-F727-4AD5-9DD2-73683025A064}" type="sibTrans" cxnId="{2F273CC5-32D8-4A15-A7CE-950375983DE6}">
      <dgm:prSet/>
      <dgm:spPr/>
      <dgm:t>
        <a:bodyPr/>
        <a:lstStyle/>
        <a:p>
          <a:endParaRPr lang="en-US"/>
        </a:p>
      </dgm:t>
    </dgm:pt>
    <dgm:pt modelId="{0972FA9E-D405-4CE9-AD54-35887EF6780C}">
      <dgm:prSet phldrT="[Text]" custT="1"/>
      <dgm:spPr/>
      <dgm:t>
        <a:bodyPr/>
        <a:lstStyle/>
        <a:p>
          <a:r>
            <a:rPr lang="en-US" sz="2600" dirty="0"/>
            <a:t>Nursing Education</a:t>
          </a:r>
        </a:p>
      </dgm:t>
    </dgm:pt>
    <dgm:pt modelId="{D46CCA1D-5771-4765-8F93-DABA3742CA99}" type="parTrans" cxnId="{C5E74749-1D56-4009-98EF-E89D8D0BD197}">
      <dgm:prSet/>
      <dgm:spPr/>
      <dgm:t>
        <a:bodyPr/>
        <a:lstStyle/>
        <a:p>
          <a:endParaRPr lang="en-US"/>
        </a:p>
      </dgm:t>
    </dgm:pt>
    <dgm:pt modelId="{42E38D18-FAEC-4E67-92CD-A6A15D20AE4A}" type="sibTrans" cxnId="{C5E74749-1D56-4009-98EF-E89D8D0BD197}">
      <dgm:prSet/>
      <dgm:spPr/>
      <dgm:t>
        <a:bodyPr/>
        <a:lstStyle/>
        <a:p>
          <a:endParaRPr lang="en-US"/>
        </a:p>
      </dgm:t>
    </dgm:pt>
    <dgm:pt modelId="{E096B355-5C4A-44AC-903B-687C5FEE8AAA}">
      <dgm:prSet phldrT="[Text]" custT="1"/>
      <dgm:spPr/>
      <dgm:t>
        <a:bodyPr/>
        <a:lstStyle/>
        <a:p>
          <a:r>
            <a:rPr lang="en-US" sz="1700" dirty="0"/>
            <a:t> </a:t>
          </a:r>
          <a:r>
            <a:rPr lang="en-US" sz="2200" dirty="0"/>
            <a:t>Continue educating nursing staff about program and ability to track medication filling process</a:t>
          </a:r>
        </a:p>
      </dgm:t>
    </dgm:pt>
    <dgm:pt modelId="{CF5C86A3-FDCC-4297-A8D5-D6AFEC005871}" type="parTrans" cxnId="{F224A8DA-983E-4C27-AEB8-82EF28F9BE93}">
      <dgm:prSet/>
      <dgm:spPr/>
      <dgm:t>
        <a:bodyPr/>
        <a:lstStyle/>
        <a:p>
          <a:endParaRPr lang="en-US"/>
        </a:p>
      </dgm:t>
    </dgm:pt>
    <dgm:pt modelId="{4A7B6C5A-7BEF-42F9-9FC2-D93D6105AE9F}" type="sibTrans" cxnId="{F224A8DA-983E-4C27-AEB8-82EF28F9BE93}">
      <dgm:prSet/>
      <dgm:spPr/>
      <dgm:t>
        <a:bodyPr/>
        <a:lstStyle/>
        <a:p>
          <a:endParaRPr lang="en-US"/>
        </a:p>
      </dgm:t>
    </dgm:pt>
    <dgm:pt modelId="{2A1B300F-F73C-4463-8D84-C59F50559032}">
      <dgm:prSet phldrT="[Text]" custT="1"/>
      <dgm:spPr/>
      <dgm:t>
        <a:bodyPr/>
        <a:lstStyle/>
        <a:p>
          <a:r>
            <a:rPr lang="en-US" sz="2200" dirty="0"/>
            <a:t> Quick reference tool for pharmacy staff</a:t>
          </a:r>
        </a:p>
      </dgm:t>
    </dgm:pt>
    <dgm:pt modelId="{07A0A783-E04B-4EC0-9FE9-8092C317EA5E}" type="parTrans" cxnId="{1DF22682-4714-4DDB-9CA1-4D7E8F32D86D}">
      <dgm:prSet/>
      <dgm:spPr/>
      <dgm:t>
        <a:bodyPr/>
        <a:lstStyle/>
        <a:p>
          <a:endParaRPr lang="en-US"/>
        </a:p>
      </dgm:t>
    </dgm:pt>
    <dgm:pt modelId="{7AA04E4C-5B39-4329-9FC3-BD286AA06416}" type="sibTrans" cxnId="{1DF22682-4714-4DDB-9CA1-4D7E8F32D86D}">
      <dgm:prSet/>
      <dgm:spPr/>
      <dgm:t>
        <a:bodyPr/>
        <a:lstStyle/>
        <a:p>
          <a:endParaRPr lang="en-US"/>
        </a:p>
      </dgm:t>
    </dgm:pt>
    <dgm:pt modelId="{2DC2895B-5011-4C7E-AFBF-D92A10560892}">
      <dgm:prSet phldrT="[Text]" custT="1"/>
      <dgm:spPr/>
      <dgm:t>
        <a:bodyPr/>
        <a:lstStyle/>
        <a:p>
          <a:r>
            <a:rPr lang="en-US" sz="2600" dirty="0"/>
            <a:t>Improvement Opportunities</a:t>
          </a:r>
        </a:p>
      </dgm:t>
    </dgm:pt>
    <dgm:pt modelId="{C38E8377-4AEE-4749-B76B-D9ADEECE27DC}" type="parTrans" cxnId="{12D27A97-F262-41EA-8083-24ED05F2AEFD}">
      <dgm:prSet/>
      <dgm:spPr/>
      <dgm:t>
        <a:bodyPr/>
        <a:lstStyle/>
        <a:p>
          <a:endParaRPr lang="en-US"/>
        </a:p>
      </dgm:t>
    </dgm:pt>
    <dgm:pt modelId="{E49F101C-FB62-4512-921B-1CC01A9FCB7D}" type="sibTrans" cxnId="{12D27A97-F262-41EA-8083-24ED05F2AEFD}">
      <dgm:prSet/>
      <dgm:spPr/>
      <dgm:t>
        <a:bodyPr/>
        <a:lstStyle/>
        <a:p>
          <a:endParaRPr lang="en-US"/>
        </a:p>
      </dgm:t>
    </dgm:pt>
    <dgm:pt modelId="{9285666A-1E28-482E-8FC7-DB69DBF723DA}">
      <dgm:prSet custT="1"/>
      <dgm:spPr/>
      <dgm:t>
        <a:bodyPr/>
        <a:lstStyle/>
        <a:p>
          <a:r>
            <a:rPr lang="en-US" sz="2200" dirty="0"/>
            <a:t>Establish a place to post or submit workflow improvements for pharmacy</a:t>
          </a:r>
        </a:p>
      </dgm:t>
    </dgm:pt>
    <dgm:pt modelId="{ED04EC1B-59B2-4A06-A14A-84FA2B97636C}" type="parTrans" cxnId="{9940B77C-F60D-44EA-B61A-AADA0636A5C9}">
      <dgm:prSet/>
      <dgm:spPr/>
      <dgm:t>
        <a:bodyPr/>
        <a:lstStyle/>
        <a:p>
          <a:endParaRPr lang="en-US"/>
        </a:p>
      </dgm:t>
    </dgm:pt>
    <dgm:pt modelId="{6D79D43B-43AD-4F91-843B-B2E419284C29}" type="sibTrans" cxnId="{9940B77C-F60D-44EA-B61A-AADA0636A5C9}">
      <dgm:prSet/>
      <dgm:spPr/>
      <dgm:t>
        <a:bodyPr/>
        <a:lstStyle/>
        <a:p>
          <a:endParaRPr lang="en-US"/>
        </a:p>
      </dgm:t>
    </dgm:pt>
    <dgm:pt modelId="{6B897BE4-E6D9-9D45-9632-D55F13863CC8}">
      <dgm:prSet custT="1"/>
      <dgm:spPr/>
      <dgm:t>
        <a:bodyPr/>
        <a:lstStyle/>
        <a:p>
          <a:r>
            <a:rPr lang="en-US" sz="2200" dirty="0"/>
            <a:t>Meet with nursing managers to get input on process to decrease missing medications.</a:t>
          </a:r>
        </a:p>
      </dgm:t>
    </dgm:pt>
    <dgm:pt modelId="{AE62F3F3-F2F8-6440-ADE2-BAA03626DFCA}" type="parTrans" cxnId="{5F0F71BA-0CE7-5441-A276-0ED57E4C9F7B}">
      <dgm:prSet/>
      <dgm:spPr/>
      <dgm:t>
        <a:bodyPr/>
        <a:lstStyle/>
        <a:p>
          <a:endParaRPr lang="en-US"/>
        </a:p>
      </dgm:t>
    </dgm:pt>
    <dgm:pt modelId="{A777653C-3262-F345-8B26-4992D5651892}" type="sibTrans" cxnId="{5F0F71BA-0CE7-5441-A276-0ED57E4C9F7B}">
      <dgm:prSet/>
      <dgm:spPr/>
      <dgm:t>
        <a:bodyPr/>
        <a:lstStyle/>
        <a:p>
          <a:endParaRPr lang="en-US"/>
        </a:p>
      </dgm:t>
    </dgm:pt>
    <dgm:pt modelId="{6258DD77-9A53-4C63-8C21-83DBB3ECA046}">
      <dgm:prSet phldrT="[Text]" custT="1"/>
      <dgm:spPr/>
      <dgm:t>
        <a:bodyPr/>
        <a:lstStyle/>
        <a:p>
          <a:r>
            <a:rPr lang="en-US" sz="2200" dirty="0"/>
            <a:t> Improvement to current processes</a:t>
          </a:r>
        </a:p>
      </dgm:t>
    </dgm:pt>
    <dgm:pt modelId="{BCC0C232-D279-425F-9F53-1AEEA16B9DBD}" type="parTrans" cxnId="{E5651EC8-7070-48B2-96AF-516B72E7CE94}">
      <dgm:prSet/>
      <dgm:spPr/>
      <dgm:t>
        <a:bodyPr/>
        <a:lstStyle/>
        <a:p>
          <a:endParaRPr lang="en-US"/>
        </a:p>
      </dgm:t>
    </dgm:pt>
    <dgm:pt modelId="{D35FBA61-0B20-4FEB-8D84-907A857699FB}" type="sibTrans" cxnId="{E5651EC8-7070-48B2-96AF-516B72E7CE94}">
      <dgm:prSet/>
      <dgm:spPr/>
      <dgm:t>
        <a:bodyPr/>
        <a:lstStyle/>
        <a:p>
          <a:endParaRPr lang="en-US"/>
        </a:p>
      </dgm:t>
    </dgm:pt>
    <dgm:pt modelId="{54C14242-A86C-421E-8F71-6A963FDC2306}" type="pres">
      <dgm:prSet presAssocID="{BA4BAA80-EC35-4601-B7ED-1754A4899C44}" presName="Name0" presStyleCnt="0">
        <dgm:presLayoutVars>
          <dgm:dir/>
          <dgm:animLvl val="lvl"/>
          <dgm:resizeHandles val="exact"/>
        </dgm:presLayoutVars>
      </dgm:prSet>
      <dgm:spPr/>
      <dgm:t>
        <a:bodyPr/>
        <a:lstStyle/>
        <a:p>
          <a:endParaRPr lang="en-US"/>
        </a:p>
      </dgm:t>
    </dgm:pt>
    <dgm:pt modelId="{E7BF23EA-C2DD-485A-81E4-FF698DF38EEF}" type="pres">
      <dgm:prSet presAssocID="{A97472AD-731E-4DBE-843C-220EA2E67FD1}" presName="linNode" presStyleCnt="0"/>
      <dgm:spPr/>
    </dgm:pt>
    <dgm:pt modelId="{5701037E-E14E-421E-9200-92988B40967B}" type="pres">
      <dgm:prSet presAssocID="{A97472AD-731E-4DBE-843C-220EA2E67FD1}" presName="parentText" presStyleLbl="node1" presStyleIdx="0" presStyleCnt="4">
        <dgm:presLayoutVars>
          <dgm:chMax val="1"/>
          <dgm:bulletEnabled val="1"/>
        </dgm:presLayoutVars>
      </dgm:prSet>
      <dgm:spPr/>
      <dgm:t>
        <a:bodyPr/>
        <a:lstStyle/>
        <a:p>
          <a:endParaRPr lang="en-US"/>
        </a:p>
      </dgm:t>
    </dgm:pt>
    <dgm:pt modelId="{1EB58698-F5A8-4EBE-B69A-9A6F1FF874B8}" type="pres">
      <dgm:prSet presAssocID="{A97472AD-731E-4DBE-843C-220EA2E67FD1}" presName="descendantText" presStyleLbl="alignAccFollowNode1" presStyleIdx="0" presStyleCnt="4" custScaleX="99451">
        <dgm:presLayoutVars>
          <dgm:bulletEnabled val="1"/>
        </dgm:presLayoutVars>
      </dgm:prSet>
      <dgm:spPr/>
      <dgm:t>
        <a:bodyPr/>
        <a:lstStyle/>
        <a:p>
          <a:endParaRPr lang="en-US"/>
        </a:p>
      </dgm:t>
    </dgm:pt>
    <dgm:pt modelId="{B804F32F-6448-497D-AF2B-D5CCBE0B53F2}" type="pres">
      <dgm:prSet presAssocID="{A180F975-304E-4A24-82D0-D64A3ABE2885}" presName="sp" presStyleCnt="0"/>
      <dgm:spPr/>
    </dgm:pt>
    <dgm:pt modelId="{0F118063-7603-4735-9271-F31AECFC388C}" type="pres">
      <dgm:prSet presAssocID="{4C7AAAAC-265A-46A1-BD2A-24300A9B2F06}" presName="linNode" presStyleCnt="0"/>
      <dgm:spPr/>
    </dgm:pt>
    <dgm:pt modelId="{F2FBEB4B-8F40-4530-A108-4947B30236D2}" type="pres">
      <dgm:prSet presAssocID="{4C7AAAAC-265A-46A1-BD2A-24300A9B2F06}" presName="parentText" presStyleLbl="node1" presStyleIdx="1" presStyleCnt="4">
        <dgm:presLayoutVars>
          <dgm:chMax val="1"/>
          <dgm:bulletEnabled val="1"/>
        </dgm:presLayoutVars>
      </dgm:prSet>
      <dgm:spPr/>
      <dgm:t>
        <a:bodyPr/>
        <a:lstStyle/>
        <a:p>
          <a:endParaRPr lang="en-US"/>
        </a:p>
      </dgm:t>
    </dgm:pt>
    <dgm:pt modelId="{C2919BA9-E9B9-4FD7-A7C2-441ACB10F025}" type="pres">
      <dgm:prSet presAssocID="{4C7AAAAC-265A-46A1-BD2A-24300A9B2F06}" presName="descendantText" presStyleLbl="alignAccFollowNode1" presStyleIdx="1" presStyleCnt="4">
        <dgm:presLayoutVars>
          <dgm:bulletEnabled val="1"/>
        </dgm:presLayoutVars>
      </dgm:prSet>
      <dgm:spPr/>
      <dgm:t>
        <a:bodyPr/>
        <a:lstStyle/>
        <a:p>
          <a:endParaRPr lang="en-US"/>
        </a:p>
      </dgm:t>
    </dgm:pt>
    <dgm:pt modelId="{8307C57A-ECE2-4F47-B72D-3943E0DBAFFD}" type="pres">
      <dgm:prSet presAssocID="{B6E80D4E-F7B3-4EA5-9EB9-8D5F6C87CCA3}" presName="sp" presStyleCnt="0"/>
      <dgm:spPr/>
    </dgm:pt>
    <dgm:pt modelId="{85A4E3DE-68AF-446F-83CD-44800CA3055B}" type="pres">
      <dgm:prSet presAssocID="{0972FA9E-D405-4CE9-AD54-35887EF6780C}" presName="linNode" presStyleCnt="0"/>
      <dgm:spPr/>
    </dgm:pt>
    <dgm:pt modelId="{F51BB132-1816-4E1E-BCF5-CEDE59691492}" type="pres">
      <dgm:prSet presAssocID="{0972FA9E-D405-4CE9-AD54-35887EF6780C}" presName="parentText" presStyleLbl="node1" presStyleIdx="2" presStyleCnt="4">
        <dgm:presLayoutVars>
          <dgm:chMax val="1"/>
          <dgm:bulletEnabled val="1"/>
        </dgm:presLayoutVars>
      </dgm:prSet>
      <dgm:spPr/>
      <dgm:t>
        <a:bodyPr/>
        <a:lstStyle/>
        <a:p>
          <a:endParaRPr lang="en-US"/>
        </a:p>
      </dgm:t>
    </dgm:pt>
    <dgm:pt modelId="{3D8FBEBA-D997-4E7E-9C1E-26E7EDF315F6}" type="pres">
      <dgm:prSet presAssocID="{0972FA9E-D405-4CE9-AD54-35887EF6780C}" presName="descendantText" presStyleLbl="alignAccFollowNode1" presStyleIdx="2" presStyleCnt="4">
        <dgm:presLayoutVars>
          <dgm:bulletEnabled val="1"/>
        </dgm:presLayoutVars>
      </dgm:prSet>
      <dgm:spPr/>
      <dgm:t>
        <a:bodyPr/>
        <a:lstStyle/>
        <a:p>
          <a:endParaRPr lang="en-US"/>
        </a:p>
      </dgm:t>
    </dgm:pt>
    <dgm:pt modelId="{55E04D90-54AF-438D-8EB9-C8FD7E11B621}" type="pres">
      <dgm:prSet presAssocID="{42E38D18-FAEC-4E67-92CD-A6A15D20AE4A}" presName="sp" presStyleCnt="0"/>
      <dgm:spPr/>
    </dgm:pt>
    <dgm:pt modelId="{9493F56D-5D4A-438C-8D8F-B4002307155F}" type="pres">
      <dgm:prSet presAssocID="{2DC2895B-5011-4C7E-AFBF-D92A10560892}" presName="linNode" presStyleCnt="0"/>
      <dgm:spPr/>
    </dgm:pt>
    <dgm:pt modelId="{A13FB73E-2FD2-4DB3-B73D-326C60900EC5}" type="pres">
      <dgm:prSet presAssocID="{2DC2895B-5011-4C7E-AFBF-D92A10560892}" presName="parentText" presStyleLbl="node1" presStyleIdx="3" presStyleCnt="4">
        <dgm:presLayoutVars>
          <dgm:chMax val="1"/>
          <dgm:bulletEnabled val="1"/>
        </dgm:presLayoutVars>
      </dgm:prSet>
      <dgm:spPr/>
      <dgm:t>
        <a:bodyPr/>
        <a:lstStyle/>
        <a:p>
          <a:endParaRPr lang="en-US"/>
        </a:p>
      </dgm:t>
    </dgm:pt>
    <dgm:pt modelId="{C5F432C0-7924-4A06-BCF0-445C18B1EBFD}" type="pres">
      <dgm:prSet presAssocID="{2DC2895B-5011-4C7E-AFBF-D92A10560892}" presName="descendantText" presStyleLbl="alignAccFollowNode1" presStyleIdx="3" presStyleCnt="4">
        <dgm:presLayoutVars>
          <dgm:bulletEnabled val="1"/>
        </dgm:presLayoutVars>
      </dgm:prSet>
      <dgm:spPr/>
      <dgm:t>
        <a:bodyPr/>
        <a:lstStyle/>
        <a:p>
          <a:endParaRPr lang="en-US"/>
        </a:p>
      </dgm:t>
    </dgm:pt>
  </dgm:ptLst>
  <dgm:cxnLst>
    <dgm:cxn modelId="{8190FA8B-0D49-41B5-ADBC-4776882183DB}" type="presOf" srcId="{9285666A-1E28-482E-8FC7-DB69DBF723DA}" destId="{C5F432C0-7924-4A06-BCF0-445C18B1EBFD}" srcOrd="0" destOrd="0" presId="urn:microsoft.com/office/officeart/2005/8/layout/vList5"/>
    <dgm:cxn modelId="{12D27A97-F262-41EA-8083-24ED05F2AEFD}" srcId="{BA4BAA80-EC35-4601-B7ED-1754A4899C44}" destId="{2DC2895B-5011-4C7E-AFBF-D92A10560892}" srcOrd="3" destOrd="0" parTransId="{C38E8377-4AEE-4749-B76B-D9ADEECE27DC}" sibTransId="{E49F101C-FB62-4512-921B-1CC01A9FCB7D}"/>
    <dgm:cxn modelId="{6FF12FBF-C910-4533-80F9-F4A29552ACDF}" type="presOf" srcId="{1E661279-228A-426E-BA89-DA4971D83A86}" destId="{1EB58698-F5A8-4EBE-B69A-9A6F1FF874B8}" srcOrd="0" destOrd="0" presId="urn:microsoft.com/office/officeart/2005/8/layout/vList5"/>
    <dgm:cxn modelId="{E5651EC8-7070-48B2-96AF-516B72E7CE94}" srcId="{0972FA9E-D405-4CE9-AD54-35887EF6780C}" destId="{6258DD77-9A53-4C63-8C21-83DBB3ECA046}" srcOrd="1" destOrd="0" parTransId="{BCC0C232-D279-425F-9F53-1AEEA16B9DBD}" sibTransId="{D35FBA61-0B20-4FEB-8D84-907A857699FB}"/>
    <dgm:cxn modelId="{3D75F859-EB76-4EF8-B46F-F164BA8A4AA3}" type="presOf" srcId="{4C7AAAAC-265A-46A1-BD2A-24300A9B2F06}" destId="{F2FBEB4B-8F40-4530-A108-4947B30236D2}" srcOrd="0" destOrd="0" presId="urn:microsoft.com/office/officeart/2005/8/layout/vList5"/>
    <dgm:cxn modelId="{385098B2-6A2A-4EA0-95FE-5A1D559A7E87}" type="presOf" srcId="{F8A2FE65-1EA9-4605-8B98-7533C370B3A1}" destId="{C2919BA9-E9B9-4FD7-A7C2-441ACB10F025}" srcOrd="0" destOrd="2" presId="urn:microsoft.com/office/officeart/2005/8/layout/vList5"/>
    <dgm:cxn modelId="{5E72BB1F-5E39-4A7E-A196-B8E53F5C20DB}" srcId="{A97472AD-731E-4DBE-843C-220EA2E67FD1}" destId="{1E661279-228A-426E-BA89-DA4971D83A86}" srcOrd="0" destOrd="0" parTransId="{078DB9B9-8C84-4281-AD30-AD2849C3FE24}" sibTransId="{44ACFD17-2A86-40D2-8649-6302109B0ABE}"/>
    <dgm:cxn modelId="{0118BD27-7389-4583-9F0F-842568E26164}" type="presOf" srcId="{E096B355-5C4A-44AC-903B-687C5FEE8AAA}" destId="{3D8FBEBA-D997-4E7E-9C1E-26E7EDF315F6}" srcOrd="0" destOrd="0" presId="urn:microsoft.com/office/officeart/2005/8/layout/vList5"/>
    <dgm:cxn modelId="{601D128A-48E2-43AF-A696-09E68CF8D981}" type="presOf" srcId="{0972FA9E-D405-4CE9-AD54-35887EF6780C}" destId="{F51BB132-1816-4E1E-BCF5-CEDE59691492}" srcOrd="0" destOrd="0" presId="urn:microsoft.com/office/officeart/2005/8/layout/vList5"/>
    <dgm:cxn modelId="{C5E74749-1D56-4009-98EF-E89D8D0BD197}" srcId="{BA4BAA80-EC35-4601-B7ED-1754A4899C44}" destId="{0972FA9E-D405-4CE9-AD54-35887EF6780C}" srcOrd="2" destOrd="0" parTransId="{D46CCA1D-5771-4765-8F93-DABA3742CA99}" sibTransId="{42E38D18-FAEC-4E67-92CD-A6A15D20AE4A}"/>
    <dgm:cxn modelId="{05AC0EFA-12BD-4C01-87AD-CE36C083170E}" type="presOf" srcId="{2DC2895B-5011-4C7E-AFBF-D92A10560892}" destId="{A13FB73E-2FD2-4DB3-B73D-326C60900EC5}" srcOrd="0" destOrd="0" presId="urn:microsoft.com/office/officeart/2005/8/layout/vList5"/>
    <dgm:cxn modelId="{68194E52-3EAE-4A3B-ABD3-98777BEE7B79}" type="presOf" srcId="{2A1B300F-F73C-4463-8D84-C59F50559032}" destId="{C2919BA9-E9B9-4FD7-A7C2-441ACB10F025}" srcOrd="0" destOrd="1" presId="urn:microsoft.com/office/officeart/2005/8/layout/vList5"/>
    <dgm:cxn modelId="{3C6B71A4-05CF-544C-B4ED-A530DA803AF5}" type="presOf" srcId="{6B897BE4-E6D9-9D45-9632-D55F13863CC8}" destId="{C5F432C0-7924-4A06-BCF0-445C18B1EBFD}" srcOrd="0" destOrd="1" presId="urn:microsoft.com/office/officeart/2005/8/layout/vList5"/>
    <dgm:cxn modelId="{1DF22682-4714-4DDB-9CA1-4D7E8F32D86D}" srcId="{4C7AAAAC-265A-46A1-BD2A-24300A9B2F06}" destId="{2A1B300F-F73C-4463-8D84-C59F50559032}" srcOrd="1" destOrd="0" parTransId="{07A0A783-E04B-4EC0-9FE9-8092C317EA5E}" sibTransId="{7AA04E4C-5B39-4329-9FC3-BD286AA06416}"/>
    <dgm:cxn modelId="{3BE15971-F44B-4583-B486-5D6F25E19CFA}" srcId="{A97472AD-731E-4DBE-843C-220EA2E67FD1}" destId="{B8C73F2C-344E-4B11-BD60-10E65CC337B0}" srcOrd="1" destOrd="0" parTransId="{24475DDE-F915-4CC3-A18D-B5378BA30C65}" sibTransId="{24B83DCF-E83F-4F4C-A86A-0309EA4CC6FB}"/>
    <dgm:cxn modelId="{F224A8DA-983E-4C27-AEB8-82EF28F9BE93}" srcId="{0972FA9E-D405-4CE9-AD54-35887EF6780C}" destId="{E096B355-5C4A-44AC-903B-687C5FEE8AAA}" srcOrd="0" destOrd="0" parTransId="{CF5C86A3-FDCC-4297-A8D5-D6AFEC005871}" sibTransId="{4A7B6C5A-7BEF-42F9-9FC2-D93D6105AE9F}"/>
    <dgm:cxn modelId="{3A4C823D-7F09-471A-989A-DEFA122608B6}" srcId="{4C7AAAAC-265A-46A1-BD2A-24300A9B2F06}" destId="{148D9246-CF7B-4254-9383-80237AD84570}" srcOrd="0" destOrd="0" parTransId="{0A2F4C1F-BB25-4000-BC76-D1283079D05C}" sibTransId="{EF9A0BB1-E1B3-4945-B54D-7AEAB3EB1C87}"/>
    <dgm:cxn modelId="{AAA9717A-07AC-4A42-8114-4FBBE395C1B7}" type="presOf" srcId="{BA4BAA80-EC35-4601-B7ED-1754A4899C44}" destId="{54C14242-A86C-421E-8F71-6A963FDC2306}" srcOrd="0" destOrd="0" presId="urn:microsoft.com/office/officeart/2005/8/layout/vList5"/>
    <dgm:cxn modelId="{2F273CC5-32D8-4A15-A7CE-950375983DE6}" srcId="{4C7AAAAC-265A-46A1-BD2A-24300A9B2F06}" destId="{F8A2FE65-1EA9-4605-8B98-7533C370B3A1}" srcOrd="2" destOrd="0" parTransId="{FBFE6228-266C-4F20-8586-4DA466B3793B}" sibTransId="{ABBF6AE0-F727-4AD5-9DD2-73683025A064}"/>
    <dgm:cxn modelId="{E1BA7A27-3BFA-4240-B47E-EE37C53A458D}" type="presOf" srcId="{148D9246-CF7B-4254-9383-80237AD84570}" destId="{C2919BA9-E9B9-4FD7-A7C2-441ACB10F025}" srcOrd="0" destOrd="0" presId="urn:microsoft.com/office/officeart/2005/8/layout/vList5"/>
    <dgm:cxn modelId="{5F0F71BA-0CE7-5441-A276-0ED57E4C9F7B}" srcId="{2DC2895B-5011-4C7E-AFBF-D92A10560892}" destId="{6B897BE4-E6D9-9D45-9632-D55F13863CC8}" srcOrd="1" destOrd="0" parTransId="{AE62F3F3-F2F8-6440-ADE2-BAA03626DFCA}" sibTransId="{A777653C-3262-F345-8B26-4992D5651892}"/>
    <dgm:cxn modelId="{12A708D6-036C-445C-B348-B8EFABCD3F8E}" type="presOf" srcId="{A97472AD-731E-4DBE-843C-220EA2E67FD1}" destId="{5701037E-E14E-421E-9200-92988B40967B}" srcOrd="0" destOrd="0" presId="urn:microsoft.com/office/officeart/2005/8/layout/vList5"/>
    <dgm:cxn modelId="{9940B77C-F60D-44EA-B61A-AADA0636A5C9}" srcId="{2DC2895B-5011-4C7E-AFBF-D92A10560892}" destId="{9285666A-1E28-482E-8FC7-DB69DBF723DA}" srcOrd="0" destOrd="0" parTransId="{ED04EC1B-59B2-4A06-A14A-84FA2B97636C}" sibTransId="{6D79D43B-43AD-4F91-843B-B2E419284C29}"/>
    <dgm:cxn modelId="{4A98CAFD-D107-410D-9BB2-B563AC916897}" type="presOf" srcId="{6258DD77-9A53-4C63-8C21-83DBB3ECA046}" destId="{3D8FBEBA-D997-4E7E-9C1E-26E7EDF315F6}" srcOrd="0" destOrd="1" presId="urn:microsoft.com/office/officeart/2005/8/layout/vList5"/>
    <dgm:cxn modelId="{99F9A6D3-9D03-427A-950C-4D82B6BAA75B}" type="presOf" srcId="{B8C73F2C-344E-4B11-BD60-10E65CC337B0}" destId="{1EB58698-F5A8-4EBE-B69A-9A6F1FF874B8}" srcOrd="0" destOrd="1" presId="urn:microsoft.com/office/officeart/2005/8/layout/vList5"/>
    <dgm:cxn modelId="{2540FFCA-6328-42E5-8D10-C69800B5DA66}" srcId="{BA4BAA80-EC35-4601-B7ED-1754A4899C44}" destId="{A97472AD-731E-4DBE-843C-220EA2E67FD1}" srcOrd="0" destOrd="0" parTransId="{1EEAEEAF-4C0B-4B9D-9EC5-32E3CC733264}" sibTransId="{A180F975-304E-4A24-82D0-D64A3ABE2885}"/>
    <dgm:cxn modelId="{E189A29B-213E-4608-931F-69DF0AEAC3F3}" srcId="{BA4BAA80-EC35-4601-B7ED-1754A4899C44}" destId="{4C7AAAAC-265A-46A1-BD2A-24300A9B2F06}" srcOrd="1" destOrd="0" parTransId="{6A49ABDF-5C12-4B69-A67B-E9FFF0172496}" sibTransId="{B6E80D4E-F7B3-4EA5-9EB9-8D5F6C87CCA3}"/>
    <dgm:cxn modelId="{631B7EE5-4DD5-4142-B6C6-1EC59B609445}" type="presParOf" srcId="{54C14242-A86C-421E-8F71-6A963FDC2306}" destId="{E7BF23EA-C2DD-485A-81E4-FF698DF38EEF}" srcOrd="0" destOrd="0" presId="urn:microsoft.com/office/officeart/2005/8/layout/vList5"/>
    <dgm:cxn modelId="{613C53C7-D232-406C-8850-83E35719C85E}" type="presParOf" srcId="{E7BF23EA-C2DD-485A-81E4-FF698DF38EEF}" destId="{5701037E-E14E-421E-9200-92988B40967B}" srcOrd="0" destOrd="0" presId="urn:microsoft.com/office/officeart/2005/8/layout/vList5"/>
    <dgm:cxn modelId="{CAE9D943-C291-4F09-A7D0-A7B662C3C6F1}" type="presParOf" srcId="{E7BF23EA-C2DD-485A-81E4-FF698DF38EEF}" destId="{1EB58698-F5A8-4EBE-B69A-9A6F1FF874B8}" srcOrd="1" destOrd="0" presId="urn:microsoft.com/office/officeart/2005/8/layout/vList5"/>
    <dgm:cxn modelId="{6D83E6F8-2774-42B5-BC97-7562C661F824}" type="presParOf" srcId="{54C14242-A86C-421E-8F71-6A963FDC2306}" destId="{B804F32F-6448-497D-AF2B-D5CCBE0B53F2}" srcOrd="1" destOrd="0" presId="urn:microsoft.com/office/officeart/2005/8/layout/vList5"/>
    <dgm:cxn modelId="{45A1825F-1340-43CF-B146-1C917C7F3B7D}" type="presParOf" srcId="{54C14242-A86C-421E-8F71-6A963FDC2306}" destId="{0F118063-7603-4735-9271-F31AECFC388C}" srcOrd="2" destOrd="0" presId="urn:microsoft.com/office/officeart/2005/8/layout/vList5"/>
    <dgm:cxn modelId="{B76E4D2A-AAC4-4A56-9BCD-B8D7527FD876}" type="presParOf" srcId="{0F118063-7603-4735-9271-F31AECFC388C}" destId="{F2FBEB4B-8F40-4530-A108-4947B30236D2}" srcOrd="0" destOrd="0" presId="urn:microsoft.com/office/officeart/2005/8/layout/vList5"/>
    <dgm:cxn modelId="{C5C4088A-1088-491C-86B7-706DC9D84BA5}" type="presParOf" srcId="{0F118063-7603-4735-9271-F31AECFC388C}" destId="{C2919BA9-E9B9-4FD7-A7C2-441ACB10F025}" srcOrd="1" destOrd="0" presId="urn:microsoft.com/office/officeart/2005/8/layout/vList5"/>
    <dgm:cxn modelId="{2826487E-2802-4CDE-8D3C-EA242D0DF2F8}" type="presParOf" srcId="{54C14242-A86C-421E-8F71-6A963FDC2306}" destId="{8307C57A-ECE2-4F47-B72D-3943E0DBAFFD}" srcOrd="3" destOrd="0" presId="urn:microsoft.com/office/officeart/2005/8/layout/vList5"/>
    <dgm:cxn modelId="{912FC582-C482-474B-8A01-BE8B9E972791}" type="presParOf" srcId="{54C14242-A86C-421E-8F71-6A963FDC2306}" destId="{85A4E3DE-68AF-446F-83CD-44800CA3055B}" srcOrd="4" destOrd="0" presId="urn:microsoft.com/office/officeart/2005/8/layout/vList5"/>
    <dgm:cxn modelId="{25554591-8C31-4522-88AB-3B98A758BFD7}" type="presParOf" srcId="{85A4E3DE-68AF-446F-83CD-44800CA3055B}" destId="{F51BB132-1816-4E1E-BCF5-CEDE59691492}" srcOrd="0" destOrd="0" presId="urn:microsoft.com/office/officeart/2005/8/layout/vList5"/>
    <dgm:cxn modelId="{BF087CCC-A765-483D-8280-B0E51BD84009}" type="presParOf" srcId="{85A4E3DE-68AF-446F-83CD-44800CA3055B}" destId="{3D8FBEBA-D997-4E7E-9C1E-26E7EDF315F6}" srcOrd="1" destOrd="0" presId="urn:microsoft.com/office/officeart/2005/8/layout/vList5"/>
    <dgm:cxn modelId="{40C40FE8-2800-4D6C-8119-B44FB5116EED}" type="presParOf" srcId="{54C14242-A86C-421E-8F71-6A963FDC2306}" destId="{55E04D90-54AF-438D-8EB9-C8FD7E11B621}" srcOrd="5" destOrd="0" presId="urn:microsoft.com/office/officeart/2005/8/layout/vList5"/>
    <dgm:cxn modelId="{87D52EBC-FB43-4486-9E99-313864B83586}" type="presParOf" srcId="{54C14242-A86C-421E-8F71-6A963FDC2306}" destId="{9493F56D-5D4A-438C-8D8F-B4002307155F}" srcOrd="6" destOrd="0" presId="urn:microsoft.com/office/officeart/2005/8/layout/vList5"/>
    <dgm:cxn modelId="{D199B6E1-81EE-4041-AD90-48392547221F}" type="presParOf" srcId="{9493F56D-5D4A-438C-8D8F-B4002307155F}" destId="{A13FB73E-2FD2-4DB3-B73D-326C60900EC5}" srcOrd="0" destOrd="0" presId="urn:microsoft.com/office/officeart/2005/8/layout/vList5"/>
    <dgm:cxn modelId="{B4622BF7-7020-4C29-9070-D0DCD2718FC6}" type="presParOf" srcId="{9493F56D-5D4A-438C-8D8F-B4002307155F}" destId="{C5F432C0-7924-4A06-BCF0-445C18B1EBFD}" srcOrd="1"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B58698-F5A8-4EBE-B69A-9A6F1FF874B8}">
      <dsp:nvSpPr>
        <dsp:cNvPr id="0" name=""/>
        <dsp:cNvSpPr/>
      </dsp:nvSpPr>
      <dsp:spPr>
        <a:xfrm rot="5400000">
          <a:off x="3520933" y="-896792"/>
          <a:ext cx="1921903" cy="4205953"/>
        </a:xfrm>
        <a:prstGeom prst="round2Same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a:t> </a:t>
          </a:r>
          <a:r>
            <a:rPr lang="en-US" sz="1800" kern="1200" dirty="0"/>
            <a:t>Monthly data generated from within Epic</a:t>
          </a:r>
        </a:p>
        <a:p>
          <a:pPr marL="171450" lvl="1" indent="-171450" algn="l" defTabSz="800100">
            <a:lnSpc>
              <a:spcPct val="90000"/>
            </a:lnSpc>
            <a:spcBef>
              <a:spcPct val="0"/>
            </a:spcBef>
            <a:spcAft>
              <a:spcPct val="15000"/>
            </a:spcAft>
            <a:buChar char="••"/>
          </a:pPr>
          <a:r>
            <a:rPr lang="en-US" sz="1800" kern="1200" dirty="0"/>
            <a:t> Trend utilization of program throughout the pharmacy</a:t>
          </a:r>
        </a:p>
      </dsp:txBody>
      <dsp:txXfrm rot="-5400000">
        <a:off x="2378908" y="339053"/>
        <a:ext cx="4112133" cy="1734263"/>
      </dsp:txXfrm>
    </dsp:sp>
    <dsp:sp modelId="{5701037E-E14E-421E-9200-92988B40967B}">
      <dsp:nvSpPr>
        <dsp:cNvPr id="0" name=""/>
        <dsp:cNvSpPr/>
      </dsp:nvSpPr>
      <dsp:spPr>
        <a:xfrm>
          <a:off x="0" y="4994"/>
          <a:ext cx="2378908" cy="2402379"/>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a:t>Continue Data Collection</a:t>
          </a:r>
        </a:p>
      </dsp:txBody>
      <dsp:txXfrm>
        <a:off x="116129" y="121123"/>
        <a:ext cx="2146650" cy="2170121"/>
      </dsp:txXfrm>
    </dsp:sp>
    <dsp:sp modelId="{C2919BA9-E9B9-4FD7-A7C2-441ACB10F025}">
      <dsp:nvSpPr>
        <dsp:cNvPr id="0" name=""/>
        <dsp:cNvSpPr/>
      </dsp:nvSpPr>
      <dsp:spPr>
        <a:xfrm rot="5400000">
          <a:off x="3532542" y="1614097"/>
          <a:ext cx="1921903" cy="4229171"/>
        </a:xfrm>
        <a:prstGeom prst="round2SameRect">
          <a:avLst/>
        </a:prstGeom>
        <a:solidFill>
          <a:schemeClr val="accent5">
            <a:tint val="40000"/>
            <a:alpha val="90000"/>
            <a:hueOff val="-1210906"/>
            <a:satOff val="-1122"/>
            <a:lumOff val="-1036"/>
            <a:alphaOff val="0"/>
          </a:schemeClr>
        </a:solidFill>
        <a:ln w="25400" cap="flat" cmpd="sng" algn="ctr">
          <a:solidFill>
            <a:schemeClr val="accent5">
              <a:tint val="40000"/>
              <a:alpha val="90000"/>
              <a:hueOff val="-1210906"/>
              <a:satOff val="-1122"/>
              <a:lumOff val="-103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n-US" sz="1800" kern="1200" dirty="0"/>
            <a:t> </a:t>
          </a:r>
          <a:r>
            <a:rPr lang="en-US" sz="2200" kern="1200" dirty="0"/>
            <a:t>Establishes a standardized reporting system</a:t>
          </a:r>
        </a:p>
        <a:p>
          <a:pPr marL="228600" lvl="1" indent="-228600" algn="l" defTabSz="977900">
            <a:lnSpc>
              <a:spcPct val="90000"/>
            </a:lnSpc>
            <a:spcBef>
              <a:spcPct val="0"/>
            </a:spcBef>
            <a:spcAft>
              <a:spcPct val="15000"/>
            </a:spcAft>
            <a:buChar char="••"/>
          </a:pPr>
          <a:r>
            <a:rPr lang="en-US" sz="2200" kern="1200" dirty="0"/>
            <a:t> Quick reference tool for pharmacy staff</a:t>
          </a:r>
        </a:p>
        <a:p>
          <a:pPr marL="228600" lvl="1" indent="-228600" algn="l" defTabSz="977900">
            <a:lnSpc>
              <a:spcPct val="90000"/>
            </a:lnSpc>
            <a:spcBef>
              <a:spcPct val="0"/>
            </a:spcBef>
            <a:spcAft>
              <a:spcPct val="15000"/>
            </a:spcAft>
            <a:buChar char="••"/>
          </a:pPr>
          <a:r>
            <a:rPr lang="en-US" sz="2200" kern="1200" dirty="0"/>
            <a:t> Sent out monthly</a:t>
          </a:r>
        </a:p>
      </dsp:txBody>
      <dsp:txXfrm rot="-5400000">
        <a:off x="2378908" y="2861551"/>
        <a:ext cx="4135351" cy="1734263"/>
      </dsp:txXfrm>
    </dsp:sp>
    <dsp:sp modelId="{F2FBEB4B-8F40-4530-A108-4947B30236D2}">
      <dsp:nvSpPr>
        <dsp:cNvPr id="0" name=""/>
        <dsp:cNvSpPr/>
      </dsp:nvSpPr>
      <dsp:spPr>
        <a:xfrm>
          <a:off x="0" y="2527493"/>
          <a:ext cx="2378908" cy="2402379"/>
        </a:xfrm>
        <a:prstGeom prst="roundRect">
          <a:avLst/>
        </a:prstGeom>
        <a:solidFill>
          <a:schemeClr val="accent5">
            <a:hueOff val="-1032173"/>
            <a:satOff val="10348"/>
            <a:lumOff val="-719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a:t>Dispense Tracking Dashboard</a:t>
          </a:r>
        </a:p>
      </dsp:txBody>
      <dsp:txXfrm>
        <a:off x="116129" y="2643622"/>
        <a:ext cx="2146650" cy="2170121"/>
      </dsp:txXfrm>
    </dsp:sp>
    <dsp:sp modelId="{3D8FBEBA-D997-4E7E-9C1E-26E7EDF315F6}">
      <dsp:nvSpPr>
        <dsp:cNvPr id="0" name=""/>
        <dsp:cNvSpPr/>
      </dsp:nvSpPr>
      <dsp:spPr>
        <a:xfrm rot="5400000">
          <a:off x="3532542" y="4136595"/>
          <a:ext cx="1921903" cy="4229171"/>
        </a:xfrm>
        <a:prstGeom prst="round2SameRect">
          <a:avLst/>
        </a:prstGeom>
        <a:solidFill>
          <a:schemeClr val="accent5">
            <a:tint val="40000"/>
            <a:alpha val="90000"/>
            <a:hueOff val="-2421813"/>
            <a:satOff val="-2243"/>
            <a:lumOff val="-2073"/>
            <a:alphaOff val="0"/>
          </a:schemeClr>
        </a:solidFill>
        <a:ln w="25400" cap="flat" cmpd="sng" algn="ctr">
          <a:solidFill>
            <a:schemeClr val="accent5">
              <a:tint val="40000"/>
              <a:alpha val="90000"/>
              <a:hueOff val="-2421813"/>
              <a:satOff val="-2243"/>
              <a:lumOff val="-20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a:t> </a:t>
          </a:r>
          <a:r>
            <a:rPr lang="en-US" sz="2200" kern="1200" dirty="0"/>
            <a:t>Continue educating nursing staff about program and ability to track medication filling process</a:t>
          </a:r>
        </a:p>
        <a:p>
          <a:pPr marL="228600" lvl="1" indent="-228600" algn="l" defTabSz="977900">
            <a:lnSpc>
              <a:spcPct val="90000"/>
            </a:lnSpc>
            <a:spcBef>
              <a:spcPct val="0"/>
            </a:spcBef>
            <a:spcAft>
              <a:spcPct val="15000"/>
            </a:spcAft>
            <a:buChar char="••"/>
          </a:pPr>
          <a:r>
            <a:rPr lang="en-US" sz="2200" kern="1200" dirty="0"/>
            <a:t> Improvement to current processes</a:t>
          </a:r>
        </a:p>
      </dsp:txBody>
      <dsp:txXfrm rot="-5400000">
        <a:off x="2378908" y="5384049"/>
        <a:ext cx="4135351" cy="1734263"/>
      </dsp:txXfrm>
    </dsp:sp>
    <dsp:sp modelId="{F51BB132-1816-4E1E-BCF5-CEDE59691492}">
      <dsp:nvSpPr>
        <dsp:cNvPr id="0" name=""/>
        <dsp:cNvSpPr/>
      </dsp:nvSpPr>
      <dsp:spPr>
        <a:xfrm>
          <a:off x="0" y="5049991"/>
          <a:ext cx="2378908" cy="2402379"/>
        </a:xfrm>
        <a:prstGeom prst="roundRect">
          <a:avLst/>
        </a:prstGeom>
        <a:solidFill>
          <a:schemeClr val="accent5">
            <a:hueOff val="-2064345"/>
            <a:satOff val="20696"/>
            <a:lumOff val="-1437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a:t>Nursing Education</a:t>
          </a:r>
        </a:p>
      </dsp:txBody>
      <dsp:txXfrm>
        <a:off x="116129" y="5166120"/>
        <a:ext cx="2146650" cy="2170121"/>
      </dsp:txXfrm>
    </dsp:sp>
    <dsp:sp modelId="{C5F432C0-7924-4A06-BCF0-445C18B1EBFD}">
      <dsp:nvSpPr>
        <dsp:cNvPr id="0" name=""/>
        <dsp:cNvSpPr/>
      </dsp:nvSpPr>
      <dsp:spPr>
        <a:xfrm rot="5400000">
          <a:off x="3532542" y="6659093"/>
          <a:ext cx="1921903" cy="4229171"/>
        </a:xfrm>
        <a:prstGeom prst="round2SameRect">
          <a:avLst/>
        </a:prstGeom>
        <a:solidFill>
          <a:schemeClr val="accent5">
            <a:tint val="40000"/>
            <a:alpha val="90000"/>
            <a:hueOff val="-3632719"/>
            <a:satOff val="-3365"/>
            <a:lumOff val="-3109"/>
            <a:alphaOff val="0"/>
          </a:schemeClr>
        </a:solidFill>
        <a:ln w="25400" cap="flat" cmpd="sng" algn="ctr">
          <a:solidFill>
            <a:schemeClr val="accent5">
              <a:tint val="40000"/>
              <a:alpha val="90000"/>
              <a:hueOff val="-3632719"/>
              <a:satOff val="-3365"/>
              <a:lumOff val="-310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t>Establish a place to post or submit workflow improvements for pharmacy</a:t>
          </a:r>
        </a:p>
        <a:p>
          <a:pPr marL="228600" lvl="1" indent="-228600" algn="l" defTabSz="977900">
            <a:lnSpc>
              <a:spcPct val="90000"/>
            </a:lnSpc>
            <a:spcBef>
              <a:spcPct val="0"/>
            </a:spcBef>
            <a:spcAft>
              <a:spcPct val="15000"/>
            </a:spcAft>
            <a:buChar char="••"/>
          </a:pPr>
          <a:r>
            <a:rPr lang="en-US" sz="2200" kern="1200" dirty="0"/>
            <a:t>Meet with nursing managers to get input on process to decrease missing medications.</a:t>
          </a:r>
        </a:p>
      </dsp:txBody>
      <dsp:txXfrm rot="-5400000">
        <a:off x="2378908" y="7906547"/>
        <a:ext cx="4135351" cy="1734263"/>
      </dsp:txXfrm>
    </dsp:sp>
    <dsp:sp modelId="{A13FB73E-2FD2-4DB3-B73D-326C60900EC5}">
      <dsp:nvSpPr>
        <dsp:cNvPr id="0" name=""/>
        <dsp:cNvSpPr/>
      </dsp:nvSpPr>
      <dsp:spPr>
        <a:xfrm>
          <a:off x="0" y="7572489"/>
          <a:ext cx="2378908" cy="2402379"/>
        </a:xfrm>
        <a:prstGeom prst="roundRect">
          <a:avLst/>
        </a:prstGeom>
        <a:solidFill>
          <a:schemeClr val="accent5">
            <a:hueOff val="-3096518"/>
            <a:satOff val="31044"/>
            <a:lumOff val="-2156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en-US" sz="2600" kern="1200" dirty="0"/>
            <a:t>Improvement Opportunities</a:t>
          </a:r>
        </a:p>
      </dsp:txBody>
      <dsp:txXfrm>
        <a:off x="116129" y="7688618"/>
        <a:ext cx="2146650" cy="217012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4074" cy="487998"/>
          </a:xfrm>
          <a:prstGeom prst="rect">
            <a:avLst/>
          </a:prstGeom>
          <a:noFill/>
          <a:ln>
            <a:noFill/>
          </a:ln>
          <a:effectLst/>
        </p:spPr>
        <p:txBody>
          <a:bodyPr vert="horz" wrap="square" lIns="89511" tIns="44755" rIns="89511" bIns="44755" numCol="1" anchor="t" anchorCtr="0" compatLnSpc="1">
            <a:prstTxWarp prst="textNoShape">
              <a:avLst/>
            </a:prstTxWarp>
          </a:bodyPr>
          <a:lstStyle>
            <a:lvl1pPr defTabSz="896741" eaLnBrk="0" hangingPunct="0">
              <a:defRPr sz="1200">
                <a:cs typeface="+mn-cs"/>
              </a:defRPr>
            </a:lvl1pPr>
          </a:lstStyle>
          <a:p>
            <a:pPr>
              <a:defRPr/>
            </a:pPr>
            <a:endParaRPr lang="en-AU"/>
          </a:p>
        </p:txBody>
      </p:sp>
      <p:sp>
        <p:nvSpPr>
          <p:cNvPr id="4099" name="Rectangle 3"/>
          <p:cNvSpPr>
            <a:spLocks noGrp="1" noChangeArrowheads="1"/>
          </p:cNvSpPr>
          <p:nvPr>
            <p:ph type="dt" sz="quarter" idx="1"/>
          </p:nvPr>
        </p:nvSpPr>
        <p:spPr bwMode="auto">
          <a:xfrm>
            <a:off x="3943319" y="0"/>
            <a:ext cx="3106646" cy="487998"/>
          </a:xfrm>
          <a:prstGeom prst="rect">
            <a:avLst/>
          </a:prstGeom>
          <a:noFill/>
          <a:ln>
            <a:noFill/>
          </a:ln>
          <a:effectLst/>
        </p:spPr>
        <p:txBody>
          <a:bodyPr vert="horz" wrap="square" lIns="89511" tIns="44755" rIns="89511" bIns="44755" numCol="1" anchor="t" anchorCtr="0" compatLnSpc="1">
            <a:prstTxWarp prst="textNoShape">
              <a:avLst/>
            </a:prstTxWarp>
          </a:bodyPr>
          <a:lstStyle>
            <a:lvl1pPr algn="r" defTabSz="896741" eaLnBrk="0" hangingPunct="0">
              <a:defRPr sz="1200">
                <a:cs typeface="+mn-cs"/>
              </a:defRPr>
            </a:lvl1pPr>
          </a:lstStyle>
          <a:p>
            <a:pPr>
              <a:defRPr/>
            </a:pPr>
            <a:endParaRPr lang="en-AU"/>
          </a:p>
        </p:txBody>
      </p:sp>
      <p:sp>
        <p:nvSpPr>
          <p:cNvPr id="4100" name="Rectangle 4"/>
          <p:cNvSpPr>
            <a:spLocks noGrp="1" noChangeArrowheads="1"/>
          </p:cNvSpPr>
          <p:nvPr>
            <p:ph type="ftr" sz="quarter" idx="2"/>
          </p:nvPr>
        </p:nvSpPr>
        <p:spPr bwMode="auto">
          <a:xfrm>
            <a:off x="0" y="8843203"/>
            <a:ext cx="3034074" cy="487998"/>
          </a:xfrm>
          <a:prstGeom prst="rect">
            <a:avLst/>
          </a:prstGeom>
          <a:noFill/>
          <a:ln>
            <a:noFill/>
          </a:ln>
          <a:effectLst/>
        </p:spPr>
        <p:txBody>
          <a:bodyPr vert="horz" wrap="square" lIns="89511" tIns="44755" rIns="89511" bIns="44755" numCol="1" anchor="b" anchorCtr="0" compatLnSpc="1">
            <a:prstTxWarp prst="textNoShape">
              <a:avLst/>
            </a:prstTxWarp>
          </a:bodyPr>
          <a:lstStyle>
            <a:lvl1pPr defTabSz="896741" eaLnBrk="0" hangingPunct="0">
              <a:defRPr sz="1200">
                <a:cs typeface="+mn-cs"/>
              </a:defRPr>
            </a:lvl1pPr>
          </a:lstStyle>
          <a:p>
            <a:pPr>
              <a:defRPr/>
            </a:pPr>
            <a:endParaRPr lang="en-AU"/>
          </a:p>
        </p:txBody>
      </p:sp>
      <p:sp>
        <p:nvSpPr>
          <p:cNvPr id="4101" name="Rectangle 5"/>
          <p:cNvSpPr>
            <a:spLocks noGrp="1" noChangeArrowheads="1"/>
          </p:cNvSpPr>
          <p:nvPr>
            <p:ph type="sldNum" sz="quarter" idx="3"/>
          </p:nvPr>
        </p:nvSpPr>
        <p:spPr bwMode="auto">
          <a:xfrm>
            <a:off x="3943319" y="8843203"/>
            <a:ext cx="3106646" cy="487998"/>
          </a:xfrm>
          <a:prstGeom prst="rect">
            <a:avLst/>
          </a:prstGeom>
          <a:noFill/>
          <a:ln>
            <a:noFill/>
          </a:ln>
          <a:effectLst/>
        </p:spPr>
        <p:txBody>
          <a:bodyPr vert="horz" wrap="square" lIns="89511" tIns="44755" rIns="89511" bIns="44755" numCol="1" anchor="b" anchorCtr="0" compatLnSpc="1">
            <a:prstTxWarp prst="textNoShape">
              <a:avLst/>
            </a:prstTxWarp>
          </a:bodyPr>
          <a:lstStyle>
            <a:lvl1pPr algn="r" defTabSz="896741" eaLnBrk="0" hangingPunct="0">
              <a:defRPr sz="1200">
                <a:cs typeface="+mn-cs"/>
              </a:defRPr>
            </a:lvl1pPr>
          </a:lstStyle>
          <a:p>
            <a:pPr>
              <a:defRPr/>
            </a:pPr>
            <a:fld id="{94AD3909-6B94-4AE4-A482-9487DC575C82}" type="slidenum">
              <a:rPr lang="en-AU"/>
              <a:pPr>
                <a:defRPr/>
              </a:pPr>
              <a:t>‹#›</a:t>
            </a:fld>
            <a:endParaRPr lang="en-AU"/>
          </a:p>
        </p:txBody>
      </p:sp>
    </p:spTree>
    <p:extLst>
      <p:ext uri="{BB962C8B-B14F-4D97-AF65-F5344CB8AC3E}">
        <p14:creationId xmlns:p14="http://schemas.microsoft.com/office/powerpoint/2010/main" val="221731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4074" cy="487998"/>
          </a:xfrm>
          <a:prstGeom prst="rect">
            <a:avLst/>
          </a:prstGeom>
          <a:noFill/>
          <a:ln>
            <a:noFill/>
          </a:ln>
          <a:effectLst/>
        </p:spPr>
        <p:txBody>
          <a:bodyPr vert="horz" wrap="square" lIns="89511" tIns="44755" rIns="89511" bIns="44755" numCol="1" anchor="t" anchorCtr="0" compatLnSpc="1">
            <a:prstTxWarp prst="textNoShape">
              <a:avLst/>
            </a:prstTxWarp>
          </a:bodyPr>
          <a:lstStyle>
            <a:lvl1pPr defTabSz="896741" eaLnBrk="0" hangingPunct="0">
              <a:defRPr sz="1200">
                <a:cs typeface="+mn-cs"/>
              </a:defRPr>
            </a:lvl1pPr>
          </a:lstStyle>
          <a:p>
            <a:pPr>
              <a:defRPr/>
            </a:pPr>
            <a:endParaRPr lang="en-AU"/>
          </a:p>
        </p:txBody>
      </p:sp>
      <p:sp>
        <p:nvSpPr>
          <p:cNvPr id="3075" name="Rectangle 3"/>
          <p:cNvSpPr>
            <a:spLocks noGrp="1" noChangeArrowheads="1"/>
          </p:cNvSpPr>
          <p:nvPr>
            <p:ph type="dt" idx="1"/>
          </p:nvPr>
        </p:nvSpPr>
        <p:spPr bwMode="auto">
          <a:xfrm>
            <a:off x="3943319" y="0"/>
            <a:ext cx="3106646" cy="487998"/>
          </a:xfrm>
          <a:prstGeom prst="rect">
            <a:avLst/>
          </a:prstGeom>
          <a:noFill/>
          <a:ln>
            <a:noFill/>
          </a:ln>
          <a:effectLst/>
        </p:spPr>
        <p:txBody>
          <a:bodyPr vert="horz" wrap="square" lIns="89511" tIns="44755" rIns="89511" bIns="44755" numCol="1" anchor="t" anchorCtr="0" compatLnSpc="1">
            <a:prstTxWarp prst="textNoShape">
              <a:avLst/>
            </a:prstTxWarp>
          </a:bodyPr>
          <a:lstStyle>
            <a:lvl1pPr algn="r" defTabSz="896741" eaLnBrk="0" hangingPunct="0">
              <a:defRPr sz="1200">
                <a:cs typeface="+mn-cs"/>
              </a:defRPr>
            </a:lvl1pPr>
          </a:lstStyle>
          <a:p>
            <a:pPr>
              <a:defRPr/>
            </a:pPr>
            <a:endParaRPr lang="en-AU"/>
          </a:p>
        </p:txBody>
      </p:sp>
      <p:sp>
        <p:nvSpPr>
          <p:cNvPr id="13316" name="Rectangle 4"/>
          <p:cNvSpPr>
            <a:spLocks noGrp="1" noRot="1" noChangeAspect="1" noChangeArrowheads="1" noTextEdit="1"/>
          </p:cNvSpPr>
          <p:nvPr>
            <p:ph type="sldImg" idx="2"/>
          </p:nvPr>
        </p:nvSpPr>
        <p:spPr bwMode="auto">
          <a:xfrm>
            <a:off x="1168400" y="696913"/>
            <a:ext cx="4641850" cy="348138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09245" y="4455933"/>
            <a:ext cx="5155414" cy="4178928"/>
          </a:xfrm>
          <a:prstGeom prst="rect">
            <a:avLst/>
          </a:prstGeom>
          <a:noFill/>
          <a:ln>
            <a:noFill/>
          </a:ln>
          <a:effectLst/>
        </p:spPr>
        <p:txBody>
          <a:bodyPr vert="horz" wrap="square" lIns="89511" tIns="44755" rIns="89511" bIns="44755"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3078" name="Rectangle 6"/>
          <p:cNvSpPr>
            <a:spLocks noGrp="1" noChangeArrowheads="1"/>
          </p:cNvSpPr>
          <p:nvPr>
            <p:ph type="ftr" sz="quarter" idx="4"/>
          </p:nvPr>
        </p:nvSpPr>
        <p:spPr bwMode="auto">
          <a:xfrm>
            <a:off x="0" y="8843203"/>
            <a:ext cx="3034074" cy="487998"/>
          </a:xfrm>
          <a:prstGeom prst="rect">
            <a:avLst/>
          </a:prstGeom>
          <a:noFill/>
          <a:ln>
            <a:noFill/>
          </a:ln>
          <a:effectLst/>
        </p:spPr>
        <p:txBody>
          <a:bodyPr vert="horz" wrap="square" lIns="89511" tIns="44755" rIns="89511" bIns="44755" numCol="1" anchor="b" anchorCtr="0" compatLnSpc="1">
            <a:prstTxWarp prst="textNoShape">
              <a:avLst/>
            </a:prstTxWarp>
          </a:bodyPr>
          <a:lstStyle>
            <a:lvl1pPr defTabSz="896741" eaLnBrk="0" hangingPunct="0">
              <a:defRPr sz="1200">
                <a:cs typeface="+mn-cs"/>
              </a:defRPr>
            </a:lvl1pPr>
          </a:lstStyle>
          <a:p>
            <a:pPr>
              <a:defRPr/>
            </a:pPr>
            <a:endParaRPr lang="en-AU"/>
          </a:p>
        </p:txBody>
      </p:sp>
      <p:sp>
        <p:nvSpPr>
          <p:cNvPr id="3079" name="Rectangle 7"/>
          <p:cNvSpPr>
            <a:spLocks noGrp="1" noChangeArrowheads="1"/>
          </p:cNvSpPr>
          <p:nvPr>
            <p:ph type="sldNum" sz="quarter" idx="5"/>
          </p:nvPr>
        </p:nvSpPr>
        <p:spPr bwMode="auto">
          <a:xfrm>
            <a:off x="3943319" y="8843203"/>
            <a:ext cx="3106646" cy="487998"/>
          </a:xfrm>
          <a:prstGeom prst="rect">
            <a:avLst/>
          </a:prstGeom>
          <a:noFill/>
          <a:ln>
            <a:noFill/>
          </a:ln>
          <a:effectLst/>
        </p:spPr>
        <p:txBody>
          <a:bodyPr vert="horz" wrap="square" lIns="89511" tIns="44755" rIns="89511" bIns="44755" numCol="1" anchor="b" anchorCtr="0" compatLnSpc="1">
            <a:prstTxWarp prst="textNoShape">
              <a:avLst/>
            </a:prstTxWarp>
          </a:bodyPr>
          <a:lstStyle>
            <a:lvl1pPr algn="r" defTabSz="896741" eaLnBrk="0" hangingPunct="0">
              <a:defRPr sz="1200">
                <a:cs typeface="+mn-cs"/>
              </a:defRPr>
            </a:lvl1pPr>
          </a:lstStyle>
          <a:p>
            <a:pPr>
              <a:defRPr/>
            </a:pPr>
            <a:fld id="{0A0A4CC0-E396-44D7-A65B-5E54851E0A92}" type="slidenum">
              <a:rPr lang="en-AU"/>
              <a:pPr>
                <a:defRPr/>
              </a:pPr>
              <a:t>‹#›</a:t>
            </a:fld>
            <a:endParaRPr lang="en-AU"/>
          </a:p>
        </p:txBody>
      </p:sp>
    </p:spTree>
    <p:extLst>
      <p:ext uri="{BB962C8B-B14F-4D97-AF65-F5344CB8AC3E}">
        <p14:creationId xmlns:p14="http://schemas.microsoft.com/office/powerpoint/2010/main" val="1275516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Times New Roman" pitchFamily="18" charset="0"/>
        <a:ea typeface="+mn-ea"/>
        <a:cs typeface="+mn-cs"/>
      </a:defRPr>
    </a:lvl1pPr>
    <a:lvl2pPr marL="365125" algn="l" rtl="0" eaLnBrk="0" fontAlgn="base" hangingPunct="0">
      <a:spcBef>
        <a:spcPct val="30000"/>
      </a:spcBef>
      <a:spcAft>
        <a:spcPct val="0"/>
      </a:spcAft>
      <a:defRPr sz="1000" kern="1200">
        <a:solidFill>
          <a:schemeClr val="tx1"/>
        </a:solidFill>
        <a:latin typeface="Times New Roman" pitchFamily="18" charset="0"/>
        <a:ea typeface="+mn-ea"/>
        <a:cs typeface="+mn-cs"/>
      </a:defRPr>
    </a:lvl2pPr>
    <a:lvl3pPr marL="730250" algn="l" rtl="0" eaLnBrk="0" fontAlgn="base" hangingPunct="0">
      <a:spcBef>
        <a:spcPct val="30000"/>
      </a:spcBef>
      <a:spcAft>
        <a:spcPct val="0"/>
      </a:spcAft>
      <a:defRPr sz="1000" kern="1200">
        <a:solidFill>
          <a:schemeClr val="tx1"/>
        </a:solidFill>
        <a:latin typeface="Times New Roman" pitchFamily="18" charset="0"/>
        <a:ea typeface="+mn-ea"/>
        <a:cs typeface="+mn-cs"/>
      </a:defRPr>
    </a:lvl3pPr>
    <a:lvl4pPr marL="1096963" algn="l" rtl="0" eaLnBrk="0" fontAlgn="base" hangingPunct="0">
      <a:spcBef>
        <a:spcPct val="30000"/>
      </a:spcBef>
      <a:spcAft>
        <a:spcPct val="0"/>
      </a:spcAft>
      <a:defRPr sz="1000" kern="1200">
        <a:solidFill>
          <a:schemeClr val="tx1"/>
        </a:solidFill>
        <a:latin typeface="Times New Roman" pitchFamily="18" charset="0"/>
        <a:ea typeface="+mn-ea"/>
        <a:cs typeface="+mn-cs"/>
      </a:defRPr>
    </a:lvl4pPr>
    <a:lvl5pPr marL="1462088" algn="l" rtl="0" eaLnBrk="0" fontAlgn="base" hangingPunct="0">
      <a:spcBef>
        <a:spcPct val="30000"/>
      </a:spcBef>
      <a:spcAft>
        <a:spcPct val="0"/>
      </a:spcAft>
      <a:defRPr sz="1000" kern="1200">
        <a:solidFill>
          <a:schemeClr val="tx1"/>
        </a:solidFill>
        <a:latin typeface="Times New Roman" pitchFamily="18" charset="0"/>
        <a:ea typeface="+mn-ea"/>
        <a:cs typeface="+mn-cs"/>
      </a:defRPr>
    </a:lvl5pPr>
    <a:lvl6pPr marL="1828800" algn="l" defTabSz="731520" rtl="0" eaLnBrk="1" latinLnBrk="0" hangingPunct="1">
      <a:defRPr sz="1000" kern="1200">
        <a:solidFill>
          <a:schemeClr val="tx1"/>
        </a:solidFill>
        <a:latin typeface="+mn-lt"/>
        <a:ea typeface="+mn-ea"/>
        <a:cs typeface="+mn-cs"/>
      </a:defRPr>
    </a:lvl6pPr>
    <a:lvl7pPr marL="2194560" algn="l" defTabSz="731520" rtl="0" eaLnBrk="1" latinLnBrk="0" hangingPunct="1">
      <a:defRPr sz="1000" kern="1200">
        <a:solidFill>
          <a:schemeClr val="tx1"/>
        </a:solidFill>
        <a:latin typeface="+mn-lt"/>
        <a:ea typeface="+mn-ea"/>
        <a:cs typeface="+mn-cs"/>
      </a:defRPr>
    </a:lvl7pPr>
    <a:lvl8pPr marL="2560320" algn="l" defTabSz="731520" rtl="0" eaLnBrk="1" latinLnBrk="0" hangingPunct="1">
      <a:defRPr sz="1000" kern="1200">
        <a:solidFill>
          <a:schemeClr val="tx1"/>
        </a:solidFill>
        <a:latin typeface="+mn-lt"/>
        <a:ea typeface="+mn-ea"/>
        <a:cs typeface="+mn-cs"/>
      </a:defRPr>
    </a:lvl8pPr>
    <a:lvl9pPr marL="2926080" algn="l" defTabSz="731520"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miter lim="800000"/>
            <a:headEnd/>
            <a:tailEnd/>
          </a:ln>
        </p:spPr>
        <p:txBody>
          <a:bodyPr/>
          <a:lstStyle/>
          <a:p>
            <a:fld id="{517E6AB6-1419-4A1F-A872-61053C82E2FD}" type="slidenum">
              <a:rPr lang="en-AU" smtClean="0">
                <a:cs typeface="Arial" charset="0"/>
              </a:rPr>
              <a:pPr/>
              <a:t>1</a:t>
            </a:fld>
            <a:endParaRPr lang="en-AU">
              <a:cs typeface="Arial" charset="0"/>
            </a:endParaRPr>
          </a:p>
        </p:txBody>
      </p:sp>
      <p:sp>
        <p:nvSpPr>
          <p:cNvPr id="17410" name="Rectangle 2"/>
          <p:cNvSpPr>
            <a:spLocks noGrp="1" noRot="1" noChangeAspect="1" noChangeArrowheads="1" noTextEdit="1"/>
          </p:cNvSpPr>
          <p:nvPr>
            <p:ph type="sldImg"/>
          </p:nvPr>
        </p:nvSpPr>
        <p:spPr>
          <a:xfrm>
            <a:off x="1168400" y="696913"/>
            <a:ext cx="4641850" cy="3481387"/>
          </a:xfrm>
          <a:ln/>
        </p:spPr>
      </p:sp>
      <p:sp>
        <p:nvSpPr>
          <p:cNvPr id="17411" name="Rectangle 3"/>
          <p:cNvSpPr>
            <a:spLocks noGrp="1" noChangeArrowheads="1"/>
          </p:cNvSpPr>
          <p:nvPr>
            <p:ph type="body" idx="1"/>
          </p:nvPr>
        </p:nvSpPr>
        <p:spPr>
          <a:noFill/>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94749" y="6817789"/>
            <a:ext cx="24871304" cy="4703233"/>
          </a:xfrm>
        </p:spPr>
        <p:txBody>
          <a:bodyPr/>
          <a:lstStyle/>
          <a:p>
            <a:r>
              <a:rPr lang="en-US"/>
              <a:t>Click to edit Master title style</a:t>
            </a:r>
          </a:p>
        </p:txBody>
      </p:sp>
      <p:sp>
        <p:nvSpPr>
          <p:cNvPr id="3" name="Subtitle 2"/>
          <p:cNvSpPr>
            <a:spLocks noGrp="1"/>
          </p:cNvSpPr>
          <p:nvPr>
            <p:ph type="subTitle" idx="1"/>
          </p:nvPr>
        </p:nvSpPr>
        <p:spPr>
          <a:xfrm>
            <a:off x="4389499" y="12435422"/>
            <a:ext cx="20481807" cy="5609167"/>
          </a:xfrm>
        </p:spPr>
        <p:txBody>
          <a:bodyPr/>
          <a:lstStyle>
            <a:lvl1pPr marL="0" indent="0" algn="ctr">
              <a:buNone/>
              <a:defRPr/>
            </a:lvl1pPr>
            <a:lvl2pPr marL="365796" indent="0" algn="ctr">
              <a:buNone/>
              <a:defRPr/>
            </a:lvl2pPr>
            <a:lvl3pPr marL="731592" indent="0" algn="ctr">
              <a:buNone/>
              <a:defRPr/>
            </a:lvl3pPr>
            <a:lvl4pPr marL="1097391" indent="0" algn="ctr">
              <a:buNone/>
              <a:defRPr/>
            </a:lvl4pPr>
            <a:lvl5pPr marL="1463187" indent="0" algn="ctr">
              <a:buNone/>
              <a:defRPr/>
            </a:lvl5pPr>
            <a:lvl6pPr marL="1828983" indent="0" algn="ctr">
              <a:buNone/>
              <a:defRPr/>
            </a:lvl6pPr>
            <a:lvl7pPr marL="2194779" indent="0" algn="ctr">
              <a:buNone/>
              <a:defRPr/>
            </a:lvl7pPr>
            <a:lvl8pPr marL="2560577" indent="0" algn="ctr">
              <a:buNone/>
              <a:defRPr/>
            </a:lvl8pPr>
            <a:lvl9pPr marL="2926374"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8E87047-40BB-4339-A1B8-3D798A7D7A3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D651050-8B52-4571-892E-D88E8A28C30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847759" y="1950514"/>
            <a:ext cx="6217355" cy="1755669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5689" y="1950514"/>
            <a:ext cx="18561756" cy="1755669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54C7F496-FF40-44EE-80CF-D59C02DF352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6E69B4D-346E-421A-BE16-DD14FE32B54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11401" y="14102297"/>
            <a:ext cx="24871304" cy="4358217"/>
          </a:xfrm>
        </p:spPr>
        <p:txBody>
          <a:bodyPr anchor="t"/>
          <a:lstStyle>
            <a:lvl1pPr algn="l">
              <a:defRPr sz="3200" b="1" cap="all"/>
            </a:lvl1pPr>
          </a:lstStyle>
          <a:p>
            <a:r>
              <a:rPr lang="en-US"/>
              <a:t>Click to edit Master title style</a:t>
            </a:r>
          </a:p>
        </p:txBody>
      </p:sp>
      <p:sp>
        <p:nvSpPr>
          <p:cNvPr id="3" name="Text Placeholder 2"/>
          <p:cNvSpPr>
            <a:spLocks noGrp="1"/>
          </p:cNvSpPr>
          <p:nvPr>
            <p:ph type="body" idx="1"/>
          </p:nvPr>
        </p:nvSpPr>
        <p:spPr>
          <a:xfrm>
            <a:off x="2311401" y="9301692"/>
            <a:ext cx="24871304" cy="4800600"/>
          </a:xfrm>
        </p:spPr>
        <p:txBody>
          <a:bodyPr anchor="b"/>
          <a:lstStyle>
            <a:lvl1pPr marL="0" indent="0">
              <a:buNone/>
              <a:defRPr sz="1601"/>
            </a:lvl1pPr>
            <a:lvl2pPr marL="365796" indent="0">
              <a:buNone/>
              <a:defRPr sz="1400"/>
            </a:lvl2pPr>
            <a:lvl3pPr marL="731592" indent="0">
              <a:buNone/>
              <a:defRPr sz="1301"/>
            </a:lvl3pPr>
            <a:lvl4pPr marL="1097391" indent="0">
              <a:buNone/>
              <a:defRPr sz="1100"/>
            </a:lvl4pPr>
            <a:lvl5pPr marL="1463187" indent="0">
              <a:buNone/>
              <a:defRPr sz="1100"/>
            </a:lvl5pPr>
            <a:lvl6pPr marL="1828983" indent="0">
              <a:buNone/>
              <a:defRPr sz="1100"/>
            </a:lvl6pPr>
            <a:lvl7pPr marL="2194779" indent="0">
              <a:buNone/>
              <a:defRPr sz="1100"/>
            </a:lvl7pPr>
            <a:lvl8pPr marL="2560577" indent="0">
              <a:buNone/>
              <a:defRPr sz="1100"/>
            </a:lvl8pPr>
            <a:lvl9pPr marL="2926374" indent="0">
              <a:buNone/>
              <a:defRPr sz="11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E9B98F02-D98D-493A-A9AA-358E1746AF5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5692" y="6339418"/>
            <a:ext cx="12389555" cy="13167783"/>
          </a:xfrm>
        </p:spPr>
        <p:txBody>
          <a:bodyPr/>
          <a:lstStyle>
            <a:lvl1pPr>
              <a:defRPr sz="2201"/>
            </a:lvl1pPr>
            <a:lvl2pPr>
              <a:defRPr sz="1901"/>
            </a:lvl2pPr>
            <a:lvl3pPr>
              <a:defRPr sz="1601"/>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675559" y="6339418"/>
            <a:ext cx="12389555" cy="13167783"/>
          </a:xfrm>
        </p:spPr>
        <p:txBody>
          <a:bodyPr/>
          <a:lstStyle>
            <a:lvl1pPr>
              <a:defRPr sz="2201"/>
            </a:lvl1pPr>
            <a:lvl2pPr>
              <a:defRPr sz="1901"/>
            </a:lvl2pPr>
            <a:lvl3pPr>
              <a:defRPr sz="1601"/>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9480E291-4E80-4B7A-BC62-52AE0AB2126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62853" y="878417"/>
            <a:ext cx="26335096" cy="3657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462852" y="4912785"/>
            <a:ext cx="12928600" cy="2046817"/>
          </a:xfrm>
        </p:spPr>
        <p:txBody>
          <a:bodyPr anchor="b"/>
          <a:lstStyle>
            <a:lvl1pPr marL="0" indent="0">
              <a:buNone/>
              <a:defRPr sz="1901" b="1"/>
            </a:lvl1pPr>
            <a:lvl2pPr marL="365796" indent="0">
              <a:buNone/>
              <a:defRPr sz="1601" b="1"/>
            </a:lvl2pPr>
            <a:lvl3pPr marL="731592" indent="0">
              <a:buNone/>
              <a:defRPr sz="1400" b="1"/>
            </a:lvl3pPr>
            <a:lvl4pPr marL="1097391" indent="0">
              <a:buNone/>
              <a:defRPr sz="1301" b="1"/>
            </a:lvl4pPr>
            <a:lvl5pPr marL="1463187" indent="0">
              <a:buNone/>
              <a:defRPr sz="1301" b="1"/>
            </a:lvl5pPr>
            <a:lvl6pPr marL="1828983" indent="0">
              <a:buNone/>
              <a:defRPr sz="1301" b="1"/>
            </a:lvl6pPr>
            <a:lvl7pPr marL="2194779" indent="0">
              <a:buNone/>
              <a:defRPr sz="1301" b="1"/>
            </a:lvl7pPr>
            <a:lvl8pPr marL="2560577" indent="0">
              <a:buNone/>
              <a:defRPr sz="1301" b="1"/>
            </a:lvl8pPr>
            <a:lvl9pPr marL="2926374" indent="0">
              <a:buNone/>
              <a:defRPr sz="1301" b="1"/>
            </a:lvl9pPr>
          </a:lstStyle>
          <a:p>
            <a:pPr lvl="0"/>
            <a:r>
              <a:rPr lang="en-US"/>
              <a:t>Click to edit Master text styles</a:t>
            </a:r>
          </a:p>
        </p:txBody>
      </p:sp>
      <p:sp>
        <p:nvSpPr>
          <p:cNvPr id="4" name="Content Placeholder 3"/>
          <p:cNvSpPr>
            <a:spLocks noGrp="1"/>
          </p:cNvSpPr>
          <p:nvPr>
            <p:ph sz="half" idx="2"/>
          </p:nvPr>
        </p:nvSpPr>
        <p:spPr>
          <a:xfrm>
            <a:off x="1462852" y="6959602"/>
            <a:ext cx="12928600" cy="12643909"/>
          </a:xfrm>
        </p:spPr>
        <p:txBody>
          <a:bodyPr/>
          <a:lstStyle>
            <a:lvl1pPr>
              <a:defRPr sz="1901"/>
            </a:lvl1pPr>
            <a:lvl2pPr>
              <a:defRPr sz="1601"/>
            </a:lvl2pPr>
            <a:lvl3pPr>
              <a:defRPr sz="1400"/>
            </a:lvl3pPr>
            <a:lvl4pPr>
              <a:defRPr sz="1301"/>
            </a:lvl4pPr>
            <a:lvl5pPr>
              <a:defRPr sz="1301"/>
            </a:lvl5pPr>
            <a:lvl6pPr>
              <a:defRPr sz="1301"/>
            </a:lvl6pPr>
            <a:lvl7pPr>
              <a:defRPr sz="1301"/>
            </a:lvl7pPr>
            <a:lvl8pPr>
              <a:defRPr sz="1301"/>
            </a:lvl8pPr>
            <a:lvl9pPr>
              <a:defRPr sz="13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4863706" y="4912785"/>
            <a:ext cx="12934245" cy="2046817"/>
          </a:xfrm>
        </p:spPr>
        <p:txBody>
          <a:bodyPr anchor="b"/>
          <a:lstStyle>
            <a:lvl1pPr marL="0" indent="0">
              <a:buNone/>
              <a:defRPr sz="1901" b="1"/>
            </a:lvl1pPr>
            <a:lvl2pPr marL="365796" indent="0">
              <a:buNone/>
              <a:defRPr sz="1601" b="1"/>
            </a:lvl2pPr>
            <a:lvl3pPr marL="731592" indent="0">
              <a:buNone/>
              <a:defRPr sz="1400" b="1"/>
            </a:lvl3pPr>
            <a:lvl4pPr marL="1097391" indent="0">
              <a:buNone/>
              <a:defRPr sz="1301" b="1"/>
            </a:lvl4pPr>
            <a:lvl5pPr marL="1463187" indent="0">
              <a:buNone/>
              <a:defRPr sz="1301" b="1"/>
            </a:lvl5pPr>
            <a:lvl6pPr marL="1828983" indent="0">
              <a:buNone/>
              <a:defRPr sz="1301" b="1"/>
            </a:lvl6pPr>
            <a:lvl7pPr marL="2194779" indent="0">
              <a:buNone/>
              <a:defRPr sz="1301" b="1"/>
            </a:lvl7pPr>
            <a:lvl8pPr marL="2560577" indent="0">
              <a:buNone/>
              <a:defRPr sz="1301" b="1"/>
            </a:lvl8pPr>
            <a:lvl9pPr marL="2926374" indent="0">
              <a:buNone/>
              <a:defRPr sz="1301" b="1"/>
            </a:lvl9pPr>
          </a:lstStyle>
          <a:p>
            <a:pPr lvl="0"/>
            <a:r>
              <a:rPr lang="en-US"/>
              <a:t>Click to edit Master text styles</a:t>
            </a:r>
          </a:p>
        </p:txBody>
      </p:sp>
      <p:sp>
        <p:nvSpPr>
          <p:cNvPr id="6" name="Content Placeholder 5"/>
          <p:cNvSpPr>
            <a:spLocks noGrp="1"/>
          </p:cNvSpPr>
          <p:nvPr>
            <p:ph sz="quarter" idx="4"/>
          </p:nvPr>
        </p:nvSpPr>
        <p:spPr>
          <a:xfrm>
            <a:off x="14863706" y="6959602"/>
            <a:ext cx="12934245" cy="12643909"/>
          </a:xfrm>
        </p:spPr>
        <p:txBody>
          <a:bodyPr/>
          <a:lstStyle>
            <a:lvl1pPr>
              <a:defRPr sz="1901"/>
            </a:lvl1pPr>
            <a:lvl2pPr>
              <a:defRPr sz="1601"/>
            </a:lvl2pPr>
            <a:lvl3pPr>
              <a:defRPr sz="1400"/>
            </a:lvl3pPr>
            <a:lvl4pPr>
              <a:defRPr sz="1301"/>
            </a:lvl4pPr>
            <a:lvl5pPr>
              <a:defRPr sz="1301"/>
            </a:lvl5pPr>
            <a:lvl6pPr>
              <a:defRPr sz="1301"/>
            </a:lvl6pPr>
            <a:lvl7pPr>
              <a:defRPr sz="1301"/>
            </a:lvl7pPr>
            <a:lvl8pPr>
              <a:defRPr sz="1301"/>
            </a:lvl8pPr>
            <a:lvl9pPr>
              <a:defRPr sz="13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25584509-E4E3-42E7-99E6-30529F51FE8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A27B93F8-F5CF-46EC-98B6-4B38D87586A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D7F30C20-09D8-41B3-B044-A38A0BB7A67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62852" y="874188"/>
            <a:ext cx="9626600" cy="3717925"/>
          </a:xfrm>
        </p:spPr>
        <p:txBody>
          <a:bodyPr anchor="b"/>
          <a:lstStyle>
            <a:lvl1pPr algn="l">
              <a:defRPr sz="1601" b="1"/>
            </a:lvl1pPr>
          </a:lstStyle>
          <a:p>
            <a:r>
              <a:rPr lang="en-US"/>
              <a:t>Click to edit Master title style</a:t>
            </a:r>
          </a:p>
        </p:txBody>
      </p:sp>
      <p:sp>
        <p:nvSpPr>
          <p:cNvPr id="3" name="Content Placeholder 2"/>
          <p:cNvSpPr>
            <a:spLocks noGrp="1"/>
          </p:cNvSpPr>
          <p:nvPr>
            <p:ph idx="1"/>
          </p:nvPr>
        </p:nvSpPr>
        <p:spPr>
          <a:xfrm>
            <a:off x="11440349" y="874189"/>
            <a:ext cx="16357600" cy="18729325"/>
          </a:xfrm>
        </p:spPr>
        <p:txBody>
          <a:bodyPr/>
          <a:lstStyle>
            <a:lvl1pPr>
              <a:defRPr sz="2599"/>
            </a:lvl1pPr>
            <a:lvl2pPr>
              <a:defRPr sz="2201"/>
            </a:lvl2pPr>
            <a:lvl3pPr>
              <a:defRPr sz="1901"/>
            </a:lvl3pPr>
            <a:lvl4pPr>
              <a:defRPr sz="1601"/>
            </a:lvl4pPr>
            <a:lvl5pPr>
              <a:defRPr sz="1601"/>
            </a:lvl5pPr>
            <a:lvl6pPr>
              <a:defRPr sz="1601"/>
            </a:lvl6pPr>
            <a:lvl7pPr>
              <a:defRPr sz="1601"/>
            </a:lvl7pPr>
            <a:lvl8pPr>
              <a:defRPr sz="1601"/>
            </a:lvl8pPr>
            <a:lvl9pPr>
              <a:defRPr sz="160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62852" y="4592109"/>
            <a:ext cx="9626600" cy="15011400"/>
          </a:xfrm>
        </p:spPr>
        <p:txBody>
          <a:bodyPr/>
          <a:lstStyle>
            <a:lvl1pPr marL="0" indent="0">
              <a:buNone/>
              <a:defRPr sz="1100"/>
            </a:lvl1pPr>
            <a:lvl2pPr marL="365796" indent="0">
              <a:buNone/>
              <a:defRPr sz="1001"/>
            </a:lvl2pPr>
            <a:lvl3pPr marL="731592" indent="0">
              <a:buNone/>
              <a:defRPr sz="800"/>
            </a:lvl3pPr>
            <a:lvl4pPr marL="1097391" indent="0">
              <a:buNone/>
              <a:defRPr sz="701"/>
            </a:lvl4pPr>
            <a:lvl5pPr marL="1463187" indent="0">
              <a:buNone/>
              <a:defRPr sz="701"/>
            </a:lvl5pPr>
            <a:lvl6pPr marL="1828983" indent="0">
              <a:buNone/>
              <a:defRPr sz="701"/>
            </a:lvl6pPr>
            <a:lvl7pPr marL="2194779" indent="0">
              <a:buNone/>
              <a:defRPr sz="701"/>
            </a:lvl7pPr>
            <a:lvl8pPr marL="2560577" indent="0">
              <a:buNone/>
              <a:defRPr sz="701"/>
            </a:lvl8pPr>
            <a:lvl9pPr marL="2926374" indent="0">
              <a:buNone/>
              <a:defRPr sz="701"/>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3BCC4735-5264-4C5D-9D50-78CFEC97199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35697" y="15361714"/>
            <a:ext cx="17556104" cy="1813983"/>
          </a:xfrm>
        </p:spPr>
        <p:txBody>
          <a:bodyPr anchor="b"/>
          <a:lstStyle>
            <a:lvl1pPr algn="l">
              <a:defRPr sz="1601" b="1"/>
            </a:lvl1pPr>
          </a:lstStyle>
          <a:p>
            <a:r>
              <a:rPr lang="en-US"/>
              <a:t>Click to edit Master title style</a:t>
            </a:r>
          </a:p>
        </p:txBody>
      </p:sp>
      <p:sp>
        <p:nvSpPr>
          <p:cNvPr id="3" name="Picture Placeholder 2"/>
          <p:cNvSpPr>
            <a:spLocks noGrp="1"/>
          </p:cNvSpPr>
          <p:nvPr>
            <p:ph type="pic" idx="1"/>
          </p:nvPr>
        </p:nvSpPr>
        <p:spPr>
          <a:xfrm>
            <a:off x="5735697" y="1961097"/>
            <a:ext cx="17556104" cy="13166725"/>
          </a:xfrm>
        </p:spPr>
        <p:txBody>
          <a:bodyPr/>
          <a:lstStyle>
            <a:lvl1pPr marL="0" indent="0">
              <a:buNone/>
              <a:defRPr sz="2599"/>
            </a:lvl1pPr>
            <a:lvl2pPr marL="365796" indent="0">
              <a:buNone/>
              <a:defRPr sz="2201"/>
            </a:lvl2pPr>
            <a:lvl3pPr marL="731592" indent="0">
              <a:buNone/>
              <a:defRPr sz="1901"/>
            </a:lvl3pPr>
            <a:lvl4pPr marL="1097391" indent="0">
              <a:buNone/>
              <a:defRPr sz="1601"/>
            </a:lvl4pPr>
            <a:lvl5pPr marL="1463187" indent="0">
              <a:buNone/>
              <a:defRPr sz="1601"/>
            </a:lvl5pPr>
            <a:lvl6pPr marL="1828983" indent="0">
              <a:buNone/>
              <a:defRPr sz="1601"/>
            </a:lvl6pPr>
            <a:lvl7pPr marL="2194779" indent="0">
              <a:buNone/>
              <a:defRPr sz="1601"/>
            </a:lvl7pPr>
            <a:lvl8pPr marL="2560577" indent="0">
              <a:buNone/>
              <a:defRPr sz="1601"/>
            </a:lvl8pPr>
            <a:lvl9pPr marL="2926374" indent="0">
              <a:buNone/>
              <a:defRPr sz="1601"/>
            </a:lvl9pPr>
          </a:lstStyle>
          <a:p>
            <a:pPr lvl="0"/>
            <a:endParaRPr lang="en-US" noProof="0"/>
          </a:p>
        </p:txBody>
      </p:sp>
      <p:sp>
        <p:nvSpPr>
          <p:cNvPr id="4" name="Text Placeholder 3"/>
          <p:cNvSpPr>
            <a:spLocks noGrp="1"/>
          </p:cNvSpPr>
          <p:nvPr>
            <p:ph type="body" sz="half" idx="2"/>
          </p:nvPr>
        </p:nvSpPr>
        <p:spPr>
          <a:xfrm>
            <a:off x="5735697" y="17175697"/>
            <a:ext cx="17556104" cy="2574925"/>
          </a:xfrm>
        </p:spPr>
        <p:txBody>
          <a:bodyPr/>
          <a:lstStyle>
            <a:lvl1pPr marL="0" indent="0">
              <a:buNone/>
              <a:defRPr sz="1100"/>
            </a:lvl1pPr>
            <a:lvl2pPr marL="365796" indent="0">
              <a:buNone/>
              <a:defRPr sz="1001"/>
            </a:lvl2pPr>
            <a:lvl3pPr marL="731592" indent="0">
              <a:buNone/>
              <a:defRPr sz="800"/>
            </a:lvl3pPr>
            <a:lvl4pPr marL="1097391" indent="0">
              <a:buNone/>
              <a:defRPr sz="701"/>
            </a:lvl4pPr>
            <a:lvl5pPr marL="1463187" indent="0">
              <a:buNone/>
              <a:defRPr sz="701"/>
            </a:lvl5pPr>
            <a:lvl6pPr marL="1828983" indent="0">
              <a:buNone/>
              <a:defRPr sz="701"/>
            </a:lvl6pPr>
            <a:lvl7pPr marL="2194779" indent="0">
              <a:buNone/>
              <a:defRPr sz="701"/>
            </a:lvl7pPr>
            <a:lvl8pPr marL="2560577" indent="0">
              <a:buNone/>
              <a:defRPr sz="701"/>
            </a:lvl8pPr>
            <a:lvl9pPr marL="2926374" indent="0">
              <a:buNone/>
              <a:defRPr sz="701"/>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1D2DD309-3B41-4FF3-B8DC-4FCAB4BBD47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FF"/>
            </a:gs>
            <a:gs pos="100000">
              <a:srgbClr val="0094B3"/>
            </a:gs>
          </a:gsLst>
          <a:lin ang="5400000" scaled="1"/>
        </a:gra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bwMode="auto">
          <a:xfrm>
            <a:off x="2196043" y="1951038"/>
            <a:ext cx="24868717" cy="3657600"/>
          </a:xfrm>
          <a:prstGeom prst="rect">
            <a:avLst/>
          </a:prstGeom>
          <a:noFill/>
          <a:ln w="9525">
            <a:noFill/>
            <a:miter lim="800000"/>
            <a:headEnd/>
            <a:tailEnd/>
          </a:ln>
        </p:spPr>
        <p:txBody>
          <a:bodyPr vert="horz" wrap="square" lIns="341371" tIns="170686" rIns="341371" bIns="170686" numCol="1" anchor="ctr" anchorCtr="0" compatLnSpc="1">
            <a:prstTxWarp prst="textNoShape">
              <a:avLst/>
            </a:prstTxWarp>
          </a:bodyPr>
          <a:lstStyle/>
          <a:p>
            <a:pPr lvl="0"/>
            <a:r>
              <a:rPr lang="en-US"/>
              <a:t>Click to edit Master title style</a:t>
            </a:r>
          </a:p>
        </p:txBody>
      </p:sp>
      <p:sp>
        <p:nvSpPr>
          <p:cNvPr id="16387" name="Rectangle 3"/>
          <p:cNvSpPr>
            <a:spLocks noGrp="1" noChangeArrowheads="1"/>
          </p:cNvSpPr>
          <p:nvPr>
            <p:ph type="body" idx="1"/>
          </p:nvPr>
        </p:nvSpPr>
        <p:spPr bwMode="auto">
          <a:xfrm>
            <a:off x="2196043" y="6338888"/>
            <a:ext cx="24868717" cy="13168312"/>
          </a:xfrm>
          <a:prstGeom prst="rect">
            <a:avLst/>
          </a:prstGeom>
          <a:noFill/>
          <a:ln w="9525">
            <a:noFill/>
            <a:miter lim="800000"/>
            <a:headEnd/>
            <a:tailEnd/>
          </a:ln>
        </p:spPr>
        <p:txBody>
          <a:bodyPr vert="horz" wrap="square" lIns="341371" tIns="170686" rIns="341371" bIns="17068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196042" y="19994568"/>
            <a:ext cx="6096000" cy="1463675"/>
          </a:xfrm>
          <a:prstGeom prst="rect">
            <a:avLst/>
          </a:prstGeom>
          <a:noFill/>
          <a:ln>
            <a:noFill/>
          </a:ln>
          <a:effectLst/>
        </p:spPr>
        <p:txBody>
          <a:bodyPr vert="horz" wrap="square" lIns="341371" tIns="170686" rIns="341371" bIns="170686" numCol="1" anchor="t" anchorCtr="0" compatLnSpc="1">
            <a:prstTxWarp prst="textNoShape">
              <a:avLst/>
            </a:prstTxWarp>
          </a:bodyPr>
          <a:lstStyle>
            <a:lvl1pPr eaLnBrk="0" hangingPunct="0">
              <a:defRPr sz="5202"/>
            </a:lvl1pPr>
          </a:lstStyle>
          <a:p>
            <a:endParaRPr lang="en-US"/>
          </a:p>
        </p:txBody>
      </p:sp>
      <p:sp>
        <p:nvSpPr>
          <p:cNvPr id="1029" name="Rectangle 5"/>
          <p:cNvSpPr>
            <a:spLocks noGrp="1" noChangeArrowheads="1"/>
          </p:cNvSpPr>
          <p:nvPr>
            <p:ph type="ftr" sz="quarter" idx="3"/>
          </p:nvPr>
        </p:nvSpPr>
        <p:spPr bwMode="auto">
          <a:xfrm>
            <a:off x="9995961" y="19994568"/>
            <a:ext cx="9268883" cy="1463675"/>
          </a:xfrm>
          <a:prstGeom prst="rect">
            <a:avLst/>
          </a:prstGeom>
          <a:noFill/>
          <a:ln>
            <a:noFill/>
          </a:ln>
          <a:effectLst/>
        </p:spPr>
        <p:txBody>
          <a:bodyPr vert="horz" wrap="square" lIns="341371" tIns="170686" rIns="341371" bIns="170686" numCol="1" anchor="t" anchorCtr="0" compatLnSpc="1">
            <a:prstTxWarp prst="textNoShape">
              <a:avLst/>
            </a:prstTxWarp>
          </a:bodyPr>
          <a:lstStyle>
            <a:lvl1pPr algn="ctr" eaLnBrk="0" hangingPunct="0">
              <a:defRPr sz="5202"/>
            </a:lvl1pPr>
          </a:lstStyle>
          <a:p>
            <a:endParaRPr lang="en-US"/>
          </a:p>
        </p:txBody>
      </p:sp>
      <p:sp>
        <p:nvSpPr>
          <p:cNvPr id="1030" name="Rectangle 6"/>
          <p:cNvSpPr>
            <a:spLocks noGrp="1" noChangeArrowheads="1"/>
          </p:cNvSpPr>
          <p:nvPr>
            <p:ph type="sldNum" sz="quarter" idx="4"/>
          </p:nvPr>
        </p:nvSpPr>
        <p:spPr bwMode="auto">
          <a:xfrm>
            <a:off x="20968759" y="19994568"/>
            <a:ext cx="6096000" cy="1463675"/>
          </a:xfrm>
          <a:prstGeom prst="rect">
            <a:avLst/>
          </a:prstGeom>
          <a:noFill/>
          <a:ln>
            <a:noFill/>
          </a:ln>
          <a:effectLst/>
        </p:spPr>
        <p:txBody>
          <a:bodyPr vert="horz" wrap="square" lIns="341371" tIns="170686" rIns="341371" bIns="170686" numCol="1" anchor="t" anchorCtr="0" compatLnSpc="1">
            <a:prstTxWarp prst="textNoShape">
              <a:avLst/>
            </a:prstTxWarp>
          </a:bodyPr>
          <a:lstStyle>
            <a:lvl1pPr algn="r" eaLnBrk="0" hangingPunct="0">
              <a:defRPr sz="5202"/>
            </a:lvl1pPr>
          </a:lstStyle>
          <a:p>
            <a:fld id="{6F4796FD-0FB1-4177-94B2-673C54E5CC6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3413466" rtl="0" eaLnBrk="0" fontAlgn="base" hangingPunct="0">
        <a:spcBef>
          <a:spcPct val="0"/>
        </a:spcBef>
        <a:spcAft>
          <a:spcPct val="0"/>
        </a:spcAft>
        <a:defRPr sz="16403">
          <a:solidFill>
            <a:schemeClr val="tx2"/>
          </a:solidFill>
          <a:latin typeface="+mj-lt"/>
          <a:ea typeface="+mj-ea"/>
          <a:cs typeface="+mj-cs"/>
        </a:defRPr>
      </a:lvl1pPr>
      <a:lvl2pPr algn="ctr" defTabSz="3413466" rtl="0" eaLnBrk="0" fontAlgn="base" hangingPunct="0">
        <a:spcBef>
          <a:spcPct val="0"/>
        </a:spcBef>
        <a:spcAft>
          <a:spcPct val="0"/>
        </a:spcAft>
        <a:defRPr sz="16403">
          <a:solidFill>
            <a:schemeClr val="tx2"/>
          </a:solidFill>
          <a:latin typeface="Times New Roman" pitchFamily="18" charset="0"/>
        </a:defRPr>
      </a:lvl2pPr>
      <a:lvl3pPr algn="ctr" defTabSz="3413466" rtl="0" eaLnBrk="0" fontAlgn="base" hangingPunct="0">
        <a:spcBef>
          <a:spcPct val="0"/>
        </a:spcBef>
        <a:spcAft>
          <a:spcPct val="0"/>
        </a:spcAft>
        <a:defRPr sz="16403">
          <a:solidFill>
            <a:schemeClr val="tx2"/>
          </a:solidFill>
          <a:latin typeface="Times New Roman" pitchFamily="18" charset="0"/>
        </a:defRPr>
      </a:lvl3pPr>
      <a:lvl4pPr algn="ctr" defTabSz="3413466" rtl="0" eaLnBrk="0" fontAlgn="base" hangingPunct="0">
        <a:spcBef>
          <a:spcPct val="0"/>
        </a:spcBef>
        <a:spcAft>
          <a:spcPct val="0"/>
        </a:spcAft>
        <a:defRPr sz="16403">
          <a:solidFill>
            <a:schemeClr val="tx2"/>
          </a:solidFill>
          <a:latin typeface="Times New Roman" pitchFamily="18" charset="0"/>
        </a:defRPr>
      </a:lvl4pPr>
      <a:lvl5pPr algn="ctr" defTabSz="3413466" rtl="0" eaLnBrk="0" fontAlgn="base" hangingPunct="0">
        <a:spcBef>
          <a:spcPct val="0"/>
        </a:spcBef>
        <a:spcAft>
          <a:spcPct val="0"/>
        </a:spcAft>
        <a:defRPr sz="16403">
          <a:solidFill>
            <a:schemeClr val="tx2"/>
          </a:solidFill>
          <a:latin typeface="Times New Roman" pitchFamily="18" charset="0"/>
        </a:defRPr>
      </a:lvl5pPr>
      <a:lvl6pPr marL="365796" algn="ctr" defTabSz="3414102" rtl="0" eaLnBrk="0" fontAlgn="base" hangingPunct="0">
        <a:spcBef>
          <a:spcPct val="0"/>
        </a:spcBef>
        <a:spcAft>
          <a:spcPct val="0"/>
        </a:spcAft>
        <a:defRPr sz="16403">
          <a:solidFill>
            <a:schemeClr val="tx2"/>
          </a:solidFill>
          <a:latin typeface="Times New Roman" pitchFamily="18" charset="0"/>
        </a:defRPr>
      </a:lvl6pPr>
      <a:lvl7pPr marL="731592" algn="ctr" defTabSz="3414102" rtl="0" eaLnBrk="0" fontAlgn="base" hangingPunct="0">
        <a:spcBef>
          <a:spcPct val="0"/>
        </a:spcBef>
        <a:spcAft>
          <a:spcPct val="0"/>
        </a:spcAft>
        <a:defRPr sz="16403">
          <a:solidFill>
            <a:schemeClr val="tx2"/>
          </a:solidFill>
          <a:latin typeface="Times New Roman" pitchFamily="18" charset="0"/>
        </a:defRPr>
      </a:lvl7pPr>
      <a:lvl8pPr marL="1097391" algn="ctr" defTabSz="3414102" rtl="0" eaLnBrk="0" fontAlgn="base" hangingPunct="0">
        <a:spcBef>
          <a:spcPct val="0"/>
        </a:spcBef>
        <a:spcAft>
          <a:spcPct val="0"/>
        </a:spcAft>
        <a:defRPr sz="16403">
          <a:solidFill>
            <a:schemeClr val="tx2"/>
          </a:solidFill>
          <a:latin typeface="Times New Roman" pitchFamily="18" charset="0"/>
        </a:defRPr>
      </a:lvl8pPr>
      <a:lvl9pPr marL="1463187" algn="ctr" defTabSz="3414102" rtl="0" eaLnBrk="0" fontAlgn="base" hangingPunct="0">
        <a:spcBef>
          <a:spcPct val="0"/>
        </a:spcBef>
        <a:spcAft>
          <a:spcPct val="0"/>
        </a:spcAft>
        <a:defRPr sz="16403">
          <a:solidFill>
            <a:schemeClr val="tx2"/>
          </a:solidFill>
          <a:latin typeface="Times New Roman" pitchFamily="18" charset="0"/>
        </a:defRPr>
      </a:lvl9pPr>
    </p:titleStyle>
    <p:bodyStyle>
      <a:lvl1pPr marL="1279653" indent="-1279653" algn="l" defTabSz="3413466" rtl="0" eaLnBrk="0" fontAlgn="base" hangingPunct="0">
        <a:spcBef>
          <a:spcPct val="20000"/>
        </a:spcBef>
        <a:spcAft>
          <a:spcPct val="0"/>
        </a:spcAft>
        <a:buChar char="•"/>
        <a:defRPr sz="11901">
          <a:solidFill>
            <a:schemeClr val="tx1"/>
          </a:solidFill>
          <a:latin typeface="+mn-lt"/>
          <a:ea typeface="+mn-ea"/>
          <a:cs typeface="+mn-cs"/>
        </a:defRPr>
      </a:lvl1pPr>
      <a:lvl2pPr marL="2773641" indent="-1066908" algn="l" defTabSz="3413466" rtl="0" eaLnBrk="0" fontAlgn="base" hangingPunct="0">
        <a:spcBef>
          <a:spcPct val="20000"/>
        </a:spcBef>
        <a:spcAft>
          <a:spcPct val="0"/>
        </a:spcAft>
        <a:buChar char="–"/>
        <a:defRPr sz="10500">
          <a:solidFill>
            <a:schemeClr val="tx1"/>
          </a:solidFill>
          <a:latin typeface="+mn-lt"/>
        </a:defRPr>
      </a:lvl2pPr>
      <a:lvl3pPr marL="4267626" indent="-852573" algn="l" defTabSz="3413466" rtl="0" eaLnBrk="0" fontAlgn="base" hangingPunct="0">
        <a:spcBef>
          <a:spcPct val="20000"/>
        </a:spcBef>
        <a:spcAft>
          <a:spcPct val="0"/>
        </a:spcAft>
        <a:buChar char="•"/>
        <a:defRPr sz="9000">
          <a:solidFill>
            <a:schemeClr val="tx1"/>
          </a:solidFill>
          <a:latin typeface="+mn-lt"/>
        </a:defRPr>
      </a:lvl3pPr>
      <a:lvl4pPr marL="5974361" indent="-852573" algn="l" defTabSz="3413466" rtl="0" eaLnBrk="0" fontAlgn="base" hangingPunct="0">
        <a:spcBef>
          <a:spcPct val="20000"/>
        </a:spcBef>
        <a:spcAft>
          <a:spcPct val="0"/>
        </a:spcAft>
        <a:buChar char="–"/>
        <a:defRPr sz="7401">
          <a:solidFill>
            <a:schemeClr val="tx1"/>
          </a:solidFill>
          <a:latin typeface="+mn-lt"/>
        </a:defRPr>
      </a:lvl4pPr>
      <a:lvl5pPr marL="7681094" indent="-852573" algn="l" defTabSz="3413466" rtl="0" eaLnBrk="0" fontAlgn="base" hangingPunct="0">
        <a:spcBef>
          <a:spcPct val="20000"/>
        </a:spcBef>
        <a:spcAft>
          <a:spcPct val="0"/>
        </a:spcAft>
        <a:buChar char="»"/>
        <a:defRPr sz="7401">
          <a:solidFill>
            <a:schemeClr val="tx1"/>
          </a:solidFill>
          <a:latin typeface="+mn-lt"/>
        </a:defRPr>
      </a:lvl5pPr>
      <a:lvl6pPr marL="8047524" indent="-853524" algn="l" defTabSz="3414102" rtl="0" eaLnBrk="0" fontAlgn="base" hangingPunct="0">
        <a:spcBef>
          <a:spcPct val="20000"/>
        </a:spcBef>
        <a:spcAft>
          <a:spcPct val="0"/>
        </a:spcAft>
        <a:buChar char="»"/>
        <a:defRPr sz="7401">
          <a:solidFill>
            <a:schemeClr val="tx1"/>
          </a:solidFill>
          <a:latin typeface="+mn-lt"/>
        </a:defRPr>
      </a:lvl6pPr>
      <a:lvl7pPr marL="8413320" indent="-853524" algn="l" defTabSz="3414102" rtl="0" eaLnBrk="0" fontAlgn="base" hangingPunct="0">
        <a:spcBef>
          <a:spcPct val="20000"/>
        </a:spcBef>
        <a:spcAft>
          <a:spcPct val="0"/>
        </a:spcAft>
        <a:buChar char="»"/>
        <a:defRPr sz="7401">
          <a:solidFill>
            <a:schemeClr val="tx1"/>
          </a:solidFill>
          <a:latin typeface="+mn-lt"/>
        </a:defRPr>
      </a:lvl7pPr>
      <a:lvl8pPr marL="8779119" indent="-853524" algn="l" defTabSz="3414102" rtl="0" eaLnBrk="0" fontAlgn="base" hangingPunct="0">
        <a:spcBef>
          <a:spcPct val="20000"/>
        </a:spcBef>
        <a:spcAft>
          <a:spcPct val="0"/>
        </a:spcAft>
        <a:buChar char="»"/>
        <a:defRPr sz="7401">
          <a:solidFill>
            <a:schemeClr val="tx1"/>
          </a:solidFill>
          <a:latin typeface="+mn-lt"/>
        </a:defRPr>
      </a:lvl8pPr>
      <a:lvl9pPr marL="9144915" indent="-853524" algn="l" defTabSz="3414102" rtl="0" eaLnBrk="0" fontAlgn="base" hangingPunct="0">
        <a:spcBef>
          <a:spcPct val="20000"/>
        </a:spcBef>
        <a:spcAft>
          <a:spcPct val="0"/>
        </a:spcAft>
        <a:buChar char="»"/>
        <a:defRPr sz="7401">
          <a:solidFill>
            <a:schemeClr val="tx1"/>
          </a:solidFill>
          <a:latin typeface="+mn-lt"/>
        </a:defRPr>
      </a:lvl9pPr>
    </p:bodyStyle>
    <p:otherStyle>
      <a:defPPr>
        <a:defRPr lang="en-US"/>
      </a:defPPr>
      <a:lvl1pPr marL="0" algn="l" defTabSz="731592" rtl="0" eaLnBrk="1" latinLnBrk="0" hangingPunct="1">
        <a:defRPr sz="1400" kern="1200">
          <a:solidFill>
            <a:schemeClr val="tx1"/>
          </a:solidFill>
          <a:latin typeface="+mn-lt"/>
          <a:ea typeface="+mn-ea"/>
          <a:cs typeface="+mn-cs"/>
        </a:defRPr>
      </a:lvl1pPr>
      <a:lvl2pPr marL="365796" algn="l" defTabSz="731592" rtl="0" eaLnBrk="1" latinLnBrk="0" hangingPunct="1">
        <a:defRPr sz="1400" kern="1200">
          <a:solidFill>
            <a:schemeClr val="tx1"/>
          </a:solidFill>
          <a:latin typeface="+mn-lt"/>
          <a:ea typeface="+mn-ea"/>
          <a:cs typeface="+mn-cs"/>
        </a:defRPr>
      </a:lvl2pPr>
      <a:lvl3pPr marL="731592" algn="l" defTabSz="731592" rtl="0" eaLnBrk="1" latinLnBrk="0" hangingPunct="1">
        <a:defRPr sz="1400" kern="1200">
          <a:solidFill>
            <a:schemeClr val="tx1"/>
          </a:solidFill>
          <a:latin typeface="+mn-lt"/>
          <a:ea typeface="+mn-ea"/>
          <a:cs typeface="+mn-cs"/>
        </a:defRPr>
      </a:lvl3pPr>
      <a:lvl4pPr marL="1097391" algn="l" defTabSz="731592" rtl="0" eaLnBrk="1" latinLnBrk="0" hangingPunct="1">
        <a:defRPr sz="1400" kern="1200">
          <a:solidFill>
            <a:schemeClr val="tx1"/>
          </a:solidFill>
          <a:latin typeface="+mn-lt"/>
          <a:ea typeface="+mn-ea"/>
          <a:cs typeface="+mn-cs"/>
        </a:defRPr>
      </a:lvl4pPr>
      <a:lvl5pPr marL="1463187" algn="l" defTabSz="731592" rtl="0" eaLnBrk="1" latinLnBrk="0" hangingPunct="1">
        <a:defRPr sz="1400" kern="1200">
          <a:solidFill>
            <a:schemeClr val="tx1"/>
          </a:solidFill>
          <a:latin typeface="+mn-lt"/>
          <a:ea typeface="+mn-ea"/>
          <a:cs typeface="+mn-cs"/>
        </a:defRPr>
      </a:lvl5pPr>
      <a:lvl6pPr marL="1828983" algn="l" defTabSz="731592" rtl="0" eaLnBrk="1" latinLnBrk="0" hangingPunct="1">
        <a:defRPr sz="1400" kern="1200">
          <a:solidFill>
            <a:schemeClr val="tx1"/>
          </a:solidFill>
          <a:latin typeface="+mn-lt"/>
          <a:ea typeface="+mn-ea"/>
          <a:cs typeface="+mn-cs"/>
        </a:defRPr>
      </a:lvl6pPr>
      <a:lvl7pPr marL="2194779" algn="l" defTabSz="731592" rtl="0" eaLnBrk="1" latinLnBrk="0" hangingPunct="1">
        <a:defRPr sz="1400" kern="1200">
          <a:solidFill>
            <a:schemeClr val="tx1"/>
          </a:solidFill>
          <a:latin typeface="+mn-lt"/>
          <a:ea typeface="+mn-ea"/>
          <a:cs typeface="+mn-cs"/>
        </a:defRPr>
      </a:lvl7pPr>
      <a:lvl8pPr marL="2560577" algn="l" defTabSz="731592" rtl="0" eaLnBrk="1" latinLnBrk="0" hangingPunct="1">
        <a:defRPr sz="1400" kern="1200">
          <a:solidFill>
            <a:schemeClr val="tx1"/>
          </a:solidFill>
          <a:latin typeface="+mn-lt"/>
          <a:ea typeface="+mn-ea"/>
          <a:cs typeface="+mn-cs"/>
        </a:defRPr>
      </a:lvl8pPr>
      <a:lvl9pPr marL="2926374" algn="l" defTabSz="731592"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1.xml"/><Relationship Id="rId3" Type="http://schemas.openxmlformats.org/officeDocument/2006/relationships/image" Target="../media/image1.png"/><Relationship Id="rId7" Type="http://schemas.openxmlformats.org/officeDocument/2006/relationships/diagramData" Target="../diagrams/data1.xml"/><Relationship Id="rId12"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11" Type="http://schemas.microsoft.com/office/2007/relationships/diagramDrawing" Target="../diagrams/drawing1.xml"/><Relationship Id="rId5" Type="http://schemas.openxmlformats.org/officeDocument/2006/relationships/image" Target="../media/image3.png"/><Relationship Id="rId10" Type="http://schemas.openxmlformats.org/officeDocument/2006/relationships/diagramColors" Target="../diagrams/colors1.xml"/><Relationship Id="rId4" Type="http://schemas.openxmlformats.org/officeDocument/2006/relationships/image" Target="../media/image2.jpeg"/><Relationship Id="rId9"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2" name="Picture 11"/>
          <p:cNvPicPr>
            <a:picLocks noChangeAspect="1"/>
          </p:cNvPicPr>
          <p:nvPr/>
        </p:nvPicPr>
        <p:blipFill>
          <a:blip r:embed="rId3"/>
          <a:stretch>
            <a:fillRect/>
          </a:stretch>
        </p:blipFill>
        <p:spPr>
          <a:xfrm>
            <a:off x="-12357" y="-88362"/>
            <a:ext cx="29260800" cy="22066913"/>
          </a:xfrm>
          <a:prstGeom prst="rect">
            <a:avLst/>
          </a:prstGeom>
        </p:spPr>
      </p:pic>
      <p:sp>
        <p:nvSpPr>
          <p:cNvPr id="2050" name="Rectangle 144"/>
          <p:cNvSpPr>
            <a:spLocks noChangeArrowheads="1"/>
          </p:cNvSpPr>
          <p:nvPr/>
        </p:nvSpPr>
        <p:spPr bwMode="auto">
          <a:xfrm>
            <a:off x="9631485" y="4572000"/>
            <a:ext cx="12055231" cy="17018837"/>
          </a:xfrm>
          <a:prstGeom prst="rect">
            <a:avLst/>
          </a:prstGeom>
          <a:solidFill>
            <a:schemeClr val="bg1"/>
          </a:solidFill>
          <a:ln>
            <a:noFill/>
          </a:ln>
          <a:effectLst/>
        </p:spPr>
        <p:txBody>
          <a:bodyPr lIns="288000" tIns="288000" rIns="288000" bIns="288000"/>
          <a:lstStyle/>
          <a:p>
            <a:r>
              <a:rPr lang="en-US" sz="3600" b="1" u="sng" dirty="0">
                <a:latin typeface="+mj-lt"/>
                <a:ea typeface="Verdana" panose="020B0604030504040204" pitchFamily="34" charset="0"/>
                <a:cs typeface="Verdana" panose="020B0604030504040204" pitchFamily="34" charset="0"/>
              </a:rPr>
              <a:t>Results </a:t>
            </a:r>
          </a:p>
          <a:p>
            <a:pPr marL="342900" marR="0" lvl="0" indent="-342900">
              <a:spcBef>
                <a:spcPts val="0"/>
              </a:spcBef>
              <a:spcAft>
                <a:spcPts val="0"/>
              </a:spcAft>
              <a:buFont typeface="Symbol" pitchFamily="2" charset="2"/>
              <a:buChar char=""/>
            </a:pPr>
            <a:r>
              <a:rPr lang="en-US" sz="2600" dirty="0">
                <a:effectLst/>
                <a:latin typeface="+mj-lt"/>
                <a:ea typeface="Calibri" panose="020F0502020204030204" pitchFamily="34" charset="0"/>
                <a:cs typeface="Times New Roman" panose="02020603050405020304" pitchFamily="18" charset="0"/>
              </a:rPr>
              <a:t>Analysis showed that the number of missing medications per 1000 medications dispensed decreased by approximately 25%. This was statistically significant with a p-value of 0.01. </a:t>
            </a:r>
            <a:endParaRPr lang="en-US" sz="2600" dirty="0">
              <a:solidFill>
                <a:srgbClr val="FF0000"/>
              </a:solidFill>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2600" dirty="0">
                <a:effectLst/>
                <a:latin typeface="+mj-lt"/>
                <a:ea typeface="Calibri" panose="020F0502020204030204" pitchFamily="34" charset="0"/>
                <a:cs typeface="Times New Roman" panose="02020603050405020304" pitchFamily="18" charset="0"/>
              </a:rPr>
              <a:t>Analysis showed the cost of missing medication per 1000 medications dispensed saw a decrease of approximately 7% after the implementation of the program.  This was not seen to be statistically significant and had a p-value of 0.56.</a:t>
            </a:r>
          </a:p>
          <a:p>
            <a:pPr marL="342900" marR="0" lvl="0" indent="-342900">
              <a:spcBef>
                <a:spcPts val="0"/>
              </a:spcBef>
              <a:spcAft>
                <a:spcPts val="0"/>
              </a:spcAft>
              <a:buFont typeface="Symbol" pitchFamily="2" charset="2"/>
              <a:buChar char=""/>
            </a:pPr>
            <a:r>
              <a:rPr lang="en-US" sz="2600" dirty="0">
                <a:effectLst/>
                <a:latin typeface="+mj-lt"/>
                <a:ea typeface="Calibri" panose="020F0502020204030204" pitchFamily="34" charset="0"/>
                <a:cs typeface="Times New Roman" panose="02020603050405020304" pitchFamily="18" charset="0"/>
              </a:rPr>
              <a:t>These results were achieved by the pharmacist with a medication tracking compliance rate of approximately 80%</a:t>
            </a:r>
          </a:p>
          <a:p>
            <a:pPr marL="342900" marR="0" lvl="0" indent="-342900">
              <a:spcBef>
                <a:spcPts val="0"/>
              </a:spcBef>
              <a:spcAft>
                <a:spcPts val="0"/>
              </a:spcAft>
              <a:buFont typeface="Symbol" pitchFamily="2" charset="2"/>
              <a:buChar char=""/>
            </a:pPr>
            <a:r>
              <a:rPr lang="en-US" sz="2600" dirty="0">
                <a:latin typeface="+mj-lt"/>
                <a:ea typeface="Calibri" panose="020F0502020204030204" pitchFamily="34" charset="0"/>
                <a:cs typeface="Times New Roman" panose="02020603050405020304" pitchFamily="18" charset="0"/>
              </a:rPr>
              <a:t>Training of pharmacists has helped increase compliance and has been shown to decrease the number of missing medications.</a:t>
            </a:r>
          </a:p>
          <a:p>
            <a:pPr marL="342900" marR="0" lvl="0" indent="-342900">
              <a:spcBef>
                <a:spcPts val="0"/>
              </a:spcBef>
              <a:spcAft>
                <a:spcPts val="0"/>
              </a:spcAft>
              <a:buFont typeface="Symbol" pitchFamily="2" charset="2"/>
              <a:buChar char=""/>
            </a:pPr>
            <a:r>
              <a:rPr lang="en-US" sz="2600" dirty="0">
                <a:latin typeface="+mj-lt"/>
                <a:ea typeface="Calibri" panose="020F0502020204030204" pitchFamily="34" charset="0"/>
                <a:cs typeface="Times New Roman" panose="02020603050405020304" pitchFamily="18" charset="0"/>
              </a:rPr>
              <a:t>Medication tracking compliance has increased from 70% at the beginning of implementation to 85% in the month of October</a:t>
            </a:r>
            <a:endParaRPr lang="en-US" sz="2600" dirty="0">
              <a:effectLst/>
              <a:latin typeface="+mj-lt"/>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2600" dirty="0">
                <a:effectLst/>
                <a:latin typeface="+mj-lt"/>
                <a:ea typeface="Calibri" panose="020F0502020204030204" pitchFamily="34" charset="0"/>
                <a:cs typeface="Times New Roman" panose="02020603050405020304" pitchFamily="18" charset="0"/>
              </a:rPr>
              <a:t>Analysis of </a:t>
            </a:r>
            <a:r>
              <a:rPr lang="en-US" sz="2600" dirty="0">
                <a:latin typeface="+mj-lt"/>
                <a:ea typeface="Calibri" panose="020F0502020204030204" pitchFamily="34" charset="0"/>
                <a:cs typeface="Times New Roman" panose="02020603050405020304" pitchFamily="18" charset="0"/>
              </a:rPr>
              <a:t>medication messages </a:t>
            </a:r>
            <a:r>
              <a:rPr lang="en-US" sz="2600" dirty="0">
                <a:effectLst/>
                <a:latin typeface="+mj-lt"/>
                <a:ea typeface="Calibri" panose="020F0502020204030204" pitchFamily="34" charset="0"/>
                <a:cs typeface="Times New Roman" panose="02020603050405020304" pitchFamily="18" charset="0"/>
              </a:rPr>
              <a:t>per 1000 medications showed a decrease of 8%. This was shown to be not statistically significant with a p value of 0.2</a:t>
            </a:r>
            <a:r>
              <a:rPr lang="en-US" sz="2600" dirty="0">
                <a:effectLst/>
                <a:latin typeface="Calibri" panose="020F0502020204030204" pitchFamily="34" charset="0"/>
                <a:ea typeface="Calibri" panose="020F0502020204030204" pitchFamily="34" charset="0"/>
                <a:cs typeface="Times New Roman" panose="02020603050405020304" pitchFamily="18" charset="0"/>
              </a:rPr>
              <a:t>.</a:t>
            </a:r>
          </a:p>
          <a:p>
            <a:pPr marR="0" lvl="0">
              <a:spcBef>
                <a:spcPts val="0"/>
              </a:spcBef>
              <a:spcAft>
                <a:spcPts val="0"/>
              </a:spcAft>
            </a:pPr>
            <a:endParaRPr lang="en-US" sz="2600" dirty="0">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pP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pPr>
            <a:endParaRPr lang="en-US" sz="2600" dirty="0">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pP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pPr>
            <a:endParaRPr lang="en-US" sz="2600" dirty="0">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pP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pPr>
            <a:endParaRPr lang="en-US" sz="2600" dirty="0">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pP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pPr>
            <a:endParaRPr lang="en-US" sz="2600" dirty="0">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pP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pPr>
            <a:endParaRPr lang="en-US" sz="2600" dirty="0">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pP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pPr>
            <a:endParaRPr lang="en-US" sz="2600" dirty="0">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pP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pPr>
            <a:endParaRPr lang="en-US" sz="2600" dirty="0">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pP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pPr>
            <a:endParaRPr lang="en-US" sz="2600" dirty="0">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pP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pPr marR="0" lvl="0">
              <a:spcBef>
                <a:spcPts val="0"/>
              </a:spcBef>
              <a:spcAft>
                <a:spcPts val="0"/>
              </a:spcAft>
            </a:pPr>
            <a:r>
              <a:rPr lang="en-US" sz="3600" b="1" u="sng" dirty="0">
                <a:latin typeface="+mj-lt"/>
                <a:ea typeface="Verdana" panose="020B0604030504040204" pitchFamily="34" charset="0"/>
                <a:cs typeface="Verdana" panose="020B0604030504040204" pitchFamily="34" charset="0"/>
              </a:rPr>
              <a:t>Discussion</a:t>
            </a:r>
            <a:endParaRPr lang="en-US" sz="3600" dirty="0">
              <a:effectLst/>
              <a:latin typeface="+mj-lt"/>
              <a:ea typeface="Calibri" panose="020F0502020204030204" pitchFamily="34" charset="0"/>
              <a:cs typeface="Times New Roman" panose="02020603050405020304" pitchFamily="18" charset="0"/>
            </a:endParaRPr>
          </a:p>
          <a:p>
            <a:pPr marL="571500" indent="-571500">
              <a:buFont typeface="Arial" panose="020B0604020202020204" pitchFamily="34" charset="0"/>
              <a:buChar char="•"/>
            </a:pPr>
            <a:r>
              <a:rPr lang="en-US" sz="2600" dirty="0">
                <a:latin typeface="+mj-lt"/>
              </a:rPr>
              <a:t>Addressing significant technological and behavioral barriers to achieving 90% compliance within the pharmacy department</a:t>
            </a:r>
          </a:p>
          <a:p>
            <a:pPr marL="571500" indent="-571500">
              <a:buFont typeface="Arial" panose="020B0604020202020204" pitchFamily="34" charset="0"/>
              <a:buChar char="•"/>
            </a:pPr>
            <a:r>
              <a:rPr lang="en-US" sz="2600" dirty="0">
                <a:latin typeface="+mj-lt"/>
              </a:rPr>
              <a:t>Ongoing discussions with pharmacy staff on barriers and improvements for better utilization in workflow</a:t>
            </a:r>
          </a:p>
          <a:p>
            <a:pPr marL="571500" indent="-571500">
              <a:buFont typeface="Arial" panose="020B0604020202020204" pitchFamily="34" charset="0"/>
              <a:buChar char="•"/>
            </a:pPr>
            <a:r>
              <a:rPr lang="en-US" sz="2600" dirty="0">
                <a:latin typeface="+mj-lt"/>
              </a:rPr>
              <a:t>Pharmacy and Nursing Education opportunities</a:t>
            </a:r>
          </a:p>
          <a:p>
            <a:pPr marL="571500" indent="-571500">
              <a:buFont typeface="Arial" panose="020B0604020202020204" pitchFamily="34" charset="0"/>
              <a:buChar char="•"/>
            </a:pPr>
            <a:r>
              <a:rPr lang="en-US" sz="2600" dirty="0">
                <a:latin typeface="+mj-lt"/>
              </a:rPr>
              <a:t>Monthly reports will be run to assess compliance and review process improvements</a:t>
            </a:r>
            <a:endParaRPr lang="en-US" sz="2600" dirty="0">
              <a:latin typeface="+mj-lt"/>
              <a:ea typeface="Calibri" panose="020F0502020204030204" pitchFamily="34" charset="0"/>
              <a:cs typeface="Times New Roman" panose="02020603050405020304" pitchFamily="18" charset="0"/>
            </a:endParaRPr>
          </a:p>
          <a:p>
            <a:pPr marR="0" lvl="0">
              <a:spcBef>
                <a:spcPts val="0"/>
              </a:spcBef>
              <a:spcAft>
                <a:spcPts val="0"/>
              </a:spcAft>
            </a:pPr>
            <a:endParaRPr lang="en-US" sz="2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600" b="1" u="sng" dirty="0">
              <a:latin typeface="Verdana" panose="020B0604030504040204" pitchFamily="34" charset="0"/>
              <a:ea typeface="Verdana" panose="020B0604030504040204" pitchFamily="34" charset="0"/>
              <a:cs typeface="Verdana" panose="020B0604030504040204" pitchFamily="34" charset="0"/>
            </a:endParaRPr>
          </a:p>
          <a:p>
            <a:endParaRPr lang="en-US" sz="3600" b="1" u="sng" dirty="0">
              <a:latin typeface="Verdana" panose="020B0604030504040204" pitchFamily="34" charset="0"/>
              <a:ea typeface="Verdana" panose="020B0604030504040204" pitchFamily="34" charset="0"/>
              <a:cs typeface="Verdana" panose="020B0604030504040204" pitchFamily="34" charset="0"/>
            </a:endParaRPr>
          </a:p>
        </p:txBody>
      </p:sp>
      <p:sp>
        <p:nvSpPr>
          <p:cNvPr id="2052" name="Text Box 2"/>
          <p:cNvSpPr txBox="1">
            <a:spLocks noChangeArrowheads="1"/>
          </p:cNvSpPr>
          <p:nvPr/>
        </p:nvSpPr>
        <p:spPr bwMode="auto">
          <a:xfrm>
            <a:off x="2807803" y="407406"/>
            <a:ext cx="21880997" cy="4566141"/>
          </a:xfrm>
          <a:prstGeom prst="rect">
            <a:avLst/>
          </a:prstGeom>
          <a:noFill/>
          <a:ln>
            <a:noFill/>
          </a:ln>
          <a:effectLst/>
        </p:spPr>
        <p:txBody>
          <a:bodyPr wrap="square" lIns="432000" tIns="432000" rIns="432000" bIns="432000">
            <a:spAutoFit/>
          </a:bodyPr>
          <a:lstStyle>
            <a:lvl1pPr>
              <a:tabLst>
                <a:tab pos="5591175" algn="l"/>
              </a:tabLst>
              <a:defRPr sz="1900">
                <a:solidFill>
                  <a:schemeClr val="tx1"/>
                </a:solidFill>
                <a:latin typeface="Times New Roman" pitchFamily="18" charset="0"/>
              </a:defRPr>
            </a:lvl1pPr>
            <a:lvl2pPr marL="742950" indent="-285750">
              <a:tabLst>
                <a:tab pos="5591175" algn="l"/>
              </a:tabLst>
              <a:defRPr sz="1900">
                <a:solidFill>
                  <a:schemeClr val="tx1"/>
                </a:solidFill>
                <a:latin typeface="Times New Roman" pitchFamily="18" charset="0"/>
              </a:defRPr>
            </a:lvl2pPr>
            <a:lvl3pPr marL="1143000" indent="-228600">
              <a:tabLst>
                <a:tab pos="5591175" algn="l"/>
              </a:tabLst>
              <a:defRPr sz="1900">
                <a:solidFill>
                  <a:schemeClr val="tx1"/>
                </a:solidFill>
                <a:latin typeface="Times New Roman" pitchFamily="18" charset="0"/>
              </a:defRPr>
            </a:lvl3pPr>
            <a:lvl4pPr marL="1600200" indent="-228600">
              <a:tabLst>
                <a:tab pos="5591175" algn="l"/>
              </a:tabLst>
              <a:defRPr sz="1900">
                <a:solidFill>
                  <a:schemeClr val="tx1"/>
                </a:solidFill>
                <a:latin typeface="Times New Roman" pitchFamily="18" charset="0"/>
              </a:defRPr>
            </a:lvl4pPr>
            <a:lvl5pPr marL="2057400" indent="-228600">
              <a:tabLst>
                <a:tab pos="5591175" algn="l"/>
              </a:tabLst>
              <a:defRPr sz="1900">
                <a:solidFill>
                  <a:schemeClr val="tx1"/>
                </a:solidFill>
                <a:latin typeface="Times New Roman" pitchFamily="18" charset="0"/>
              </a:defRPr>
            </a:lvl5pPr>
            <a:lvl6pPr marL="2514600" indent="-228600" eaLnBrk="0" fontAlgn="base" hangingPunct="0">
              <a:spcBef>
                <a:spcPct val="0"/>
              </a:spcBef>
              <a:spcAft>
                <a:spcPct val="0"/>
              </a:spcAft>
              <a:tabLst>
                <a:tab pos="5591175" algn="l"/>
              </a:tabLst>
              <a:defRPr sz="1900">
                <a:solidFill>
                  <a:schemeClr val="tx1"/>
                </a:solidFill>
                <a:latin typeface="Times New Roman" pitchFamily="18" charset="0"/>
              </a:defRPr>
            </a:lvl6pPr>
            <a:lvl7pPr marL="2971800" indent="-228600" eaLnBrk="0" fontAlgn="base" hangingPunct="0">
              <a:spcBef>
                <a:spcPct val="0"/>
              </a:spcBef>
              <a:spcAft>
                <a:spcPct val="0"/>
              </a:spcAft>
              <a:tabLst>
                <a:tab pos="5591175" algn="l"/>
              </a:tabLst>
              <a:defRPr sz="1900">
                <a:solidFill>
                  <a:schemeClr val="tx1"/>
                </a:solidFill>
                <a:latin typeface="Times New Roman" pitchFamily="18" charset="0"/>
              </a:defRPr>
            </a:lvl7pPr>
            <a:lvl8pPr marL="3429000" indent="-228600" eaLnBrk="0" fontAlgn="base" hangingPunct="0">
              <a:spcBef>
                <a:spcPct val="0"/>
              </a:spcBef>
              <a:spcAft>
                <a:spcPct val="0"/>
              </a:spcAft>
              <a:tabLst>
                <a:tab pos="5591175" algn="l"/>
              </a:tabLst>
              <a:defRPr sz="1900">
                <a:solidFill>
                  <a:schemeClr val="tx1"/>
                </a:solidFill>
                <a:latin typeface="Times New Roman" pitchFamily="18" charset="0"/>
              </a:defRPr>
            </a:lvl8pPr>
            <a:lvl9pPr marL="3886200" indent="-228600" eaLnBrk="0" fontAlgn="base" hangingPunct="0">
              <a:spcBef>
                <a:spcPct val="0"/>
              </a:spcBef>
              <a:spcAft>
                <a:spcPct val="0"/>
              </a:spcAft>
              <a:tabLst>
                <a:tab pos="5591175" algn="l"/>
              </a:tabLst>
              <a:defRPr sz="1900">
                <a:solidFill>
                  <a:schemeClr val="tx1"/>
                </a:solidFill>
                <a:latin typeface="Times New Roman" pitchFamily="18" charset="0"/>
              </a:defRPr>
            </a:lvl9pPr>
          </a:lstStyle>
          <a:p>
            <a:pPr algn="ctr">
              <a:defRPr/>
            </a:pPr>
            <a:r>
              <a:rPr lang="en-US" sz="8001" b="1" i="1" dirty="0">
                <a:solidFill>
                  <a:schemeClr val="bg1"/>
                </a:solidFill>
                <a:effectLst>
                  <a:outerShdw blurRad="38100" dist="38100" dir="2700000" algn="tl">
                    <a:srgbClr val="C0C0C0"/>
                  </a:outerShdw>
                </a:effectLst>
                <a:latin typeface="+mj-lt"/>
                <a:cs typeface="Arial" panose="020B0604020202020204" pitchFamily="34" charset="0"/>
              </a:rPr>
              <a:t>Utilization of Dispense Tracking </a:t>
            </a:r>
            <a:r>
              <a:rPr lang="en-US" sz="8001" b="1" i="1" dirty="0" smtClean="0">
                <a:solidFill>
                  <a:schemeClr val="bg1"/>
                </a:solidFill>
                <a:effectLst>
                  <a:outerShdw blurRad="38100" dist="38100" dir="2700000" algn="tl">
                    <a:srgbClr val="C0C0C0"/>
                  </a:outerShdw>
                </a:effectLst>
                <a:latin typeface="+mj-lt"/>
                <a:cs typeface="Arial" panose="020B0604020202020204" pitchFamily="34" charset="0"/>
              </a:rPr>
              <a:t>to </a:t>
            </a:r>
          </a:p>
          <a:p>
            <a:pPr algn="ctr">
              <a:defRPr/>
            </a:pPr>
            <a:r>
              <a:rPr lang="en-US" sz="8001" b="1" i="1" dirty="0" smtClean="0">
                <a:solidFill>
                  <a:schemeClr val="bg1"/>
                </a:solidFill>
                <a:effectLst>
                  <a:outerShdw blurRad="38100" dist="38100" dir="2700000" algn="tl">
                    <a:srgbClr val="C0C0C0"/>
                  </a:outerShdw>
                </a:effectLst>
                <a:latin typeface="+mj-lt"/>
                <a:cs typeface="Arial" panose="020B0604020202020204" pitchFamily="34" charset="0"/>
              </a:rPr>
              <a:t>Reduce </a:t>
            </a:r>
            <a:r>
              <a:rPr lang="en-US" sz="8001" b="1" i="1" dirty="0">
                <a:solidFill>
                  <a:schemeClr val="bg1"/>
                </a:solidFill>
                <a:effectLst>
                  <a:outerShdw blurRad="38100" dist="38100" dir="2700000" algn="tl">
                    <a:srgbClr val="C0C0C0"/>
                  </a:outerShdw>
                </a:effectLst>
                <a:latin typeface="+mj-lt"/>
                <a:cs typeface="Arial" panose="020B0604020202020204" pitchFamily="34" charset="0"/>
              </a:rPr>
              <a:t>Re-dispensing</a:t>
            </a:r>
          </a:p>
          <a:p>
            <a:pPr algn="ctr">
              <a:buFont typeface="Arial" charset="0"/>
              <a:buNone/>
              <a:defRPr/>
            </a:pPr>
            <a:r>
              <a:rPr lang="en-US" sz="8001" b="1" i="1" dirty="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 </a:t>
            </a:r>
          </a:p>
        </p:txBody>
      </p:sp>
      <p:sp>
        <p:nvSpPr>
          <p:cNvPr id="2053" name="Text Box 4"/>
          <p:cNvSpPr txBox="1">
            <a:spLocks noChangeArrowheads="1"/>
          </p:cNvSpPr>
          <p:nvPr/>
        </p:nvSpPr>
        <p:spPr bwMode="auto">
          <a:xfrm>
            <a:off x="2914288" y="2992277"/>
            <a:ext cx="21640800" cy="1770062"/>
          </a:xfrm>
          <a:prstGeom prst="rect">
            <a:avLst/>
          </a:prstGeom>
          <a:noFill/>
          <a:ln>
            <a:noFill/>
          </a:ln>
          <a:effectLst/>
        </p:spPr>
        <p:txBody>
          <a:bodyPr lIns="288000" tIns="288000" rIns="288000" bIns="288000"/>
          <a:lstStyle>
            <a:lvl1pPr>
              <a:defRPr sz="1900">
                <a:solidFill>
                  <a:schemeClr val="tx1"/>
                </a:solidFill>
                <a:latin typeface="Times New Roman" pitchFamily="18" charset="0"/>
              </a:defRPr>
            </a:lvl1pPr>
            <a:lvl2pPr marL="742950" indent="-285750">
              <a:defRPr sz="1900">
                <a:solidFill>
                  <a:schemeClr val="tx1"/>
                </a:solidFill>
                <a:latin typeface="Times New Roman" pitchFamily="18" charset="0"/>
              </a:defRPr>
            </a:lvl2pPr>
            <a:lvl3pPr marL="1143000" indent="-228600">
              <a:defRPr sz="1900">
                <a:solidFill>
                  <a:schemeClr val="tx1"/>
                </a:solidFill>
                <a:latin typeface="Times New Roman" pitchFamily="18" charset="0"/>
              </a:defRPr>
            </a:lvl3pPr>
            <a:lvl4pPr marL="1600200" indent="-228600">
              <a:defRPr sz="1900">
                <a:solidFill>
                  <a:schemeClr val="tx1"/>
                </a:solidFill>
                <a:latin typeface="Times New Roman" pitchFamily="18" charset="0"/>
              </a:defRPr>
            </a:lvl4pPr>
            <a:lvl5pPr marL="2057400" indent="-228600">
              <a:defRPr sz="1900">
                <a:solidFill>
                  <a:schemeClr val="tx1"/>
                </a:solidFill>
                <a:latin typeface="Times New Roman" pitchFamily="18" charset="0"/>
              </a:defRPr>
            </a:lvl5pPr>
            <a:lvl6pPr marL="2514600" indent="-228600" eaLnBrk="0" fontAlgn="base" hangingPunct="0">
              <a:spcBef>
                <a:spcPct val="0"/>
              </a:spcBef>
              <a:spcAft>
                <a:spcPct val="0"/>
              </a:spcAft>
              <a:defRPr sz="1900">
                <a:solidFill>
                  <a:schemeClr val="tx1"/>
                </a:solidFill>
                <a:latin typeface="Times New Roman" pitchFamily="18" charset="0"/>
              </a:defRPr>
            </a:lvl6pPr>
            <a:lvl7pPr marL="2971800" indent="-228600" eaLnBrk="0" fontAlgn="base" hangingPunct="0">
              <a:spcBef>
                <a:spcPct val="0"/>
              </a:spcBef>
              <a:spcAft>
                <a:spcPct val="0"/>
              </a:spcAft>
              <a:defRPr sz="1900">
                <a:solidFill>
                  <a:schemeClr val="tx1"/>
                </a:solidFill>
                <a:latin typeface="Times New Roman" pitchFamily="18" charset="0"/>
              </a:defRPr>
            </a:lvl7pPr>
            <a:lvl8pPr marL="3429000" indent="-228600" eaLnBrk="0" fontAlgn="base" hangingPunct="0">
              <a:spcBef>
                <a:spcPct val="0"/>
              </a:spcBef>
              <a:spcAft>
                <a:spcPct val="0"/>
              </a:spcAft>
              <a:defRPr sz="1900">
                <a:solidFill>
                  <a:schemeClr val="tx1"/>
                </a:solidFill>
                <a:latin typeface="Times New Roman" pitchFamily="18" charset="0"/>
              </a:defRPr>
            </a:lvl8pPr>
            <a:lvl9pPr marL="3886200" indent="-228600" eaLnBrk="0" fontAlgn="base" hangingPunct="0">
              <a:spcBef>
                <a:spcPct val="0"/>
              </a:spcBef>
              <a:spcAft>
                <a:spcPct val="0"/>
              </a:spcAft>
              <a:defRPr sz="1900">
                <a:solidFill>
                  <a:schemeClr val="tx1"/>
                </a:solidFill>
                <a:latin typeface="Times New Roman" pitchFamily="18" charset="0"/>
              </a:defRPr>
            </a:lvl9pPr>
          </a:lstStyle>
          <a:p>
            <a:pPr algn="ctr" eaLnBrk="0" hangingPunct="0">
              <a:defRPr/>
            </a:pPr>
            <a:r>
              <a:rPr lang="en-GB" sz="4400" b="1" i="1" dirty="0">
                <a:solidFill>
                  <a:schemeClr val="bg1"/>
                </a:solidFill>
                <a:latin typeface="+mj-lt"/>
                <a:cs typeface="Arial" panose="020B0604020202020204" pitchFamily="34" charset="0"/>
              </a:rPr>
              <a:t>Chad Ketelaar, PharmD., Whitney Pelletier, PharmD. BCPS.</a:t>
            </a:r>
          </a:p>
        </p:txBody>
      </p:sp>
      <p:sp>
        <p:nvSpPr>
          <p:cNvPr id="2060" name="Text Box 122"/>
          <p:cNvSpPr txBox="1">
            <a:spLocks noChangeArrowheads="1"/>
          </p:cNvSpPr>
          <p:nvPr/>
        </p:nvSpPr>
        <p:spPr bwMode="auto">
          <a:xfrm>
            <a:off x="304800" y="4572003"/>
            <a:ext cx="9067800" cy="8896410"/>
          </a:xfrm>
          <a:prstGeom prst="rect">
            <a:avLst/>
          </a:prstGeom>
          <a:solidFill>
            <a:schemeClr val="bg1"/>
          </a:solidFill>
          <a:ln>
            <a:noFill/>
          </a:ln>
          <a:effectLst/>
        </p:spPr>
        <p:txBody>
          <a:bodyPr wrap="square" lIns="73152" tIns="36576" rIns="73152" bIns="36576">
            <a:spAutoFit/>
          </a:bodyPr>
          <a:lstStyle>
            <a:lvl1pPr defTabSz="4703763">
              <a:defRPr sz="1900">
                <a:solidFill>
                  <a:schemeClr val="tx1"/>
                </a:solidFill>
                <a:latin typeface="Times New Roman" pitchFamily="18" charset="0"/>
              </a:defRPr>
            </a:lvl1pPr>
            <a:lvl2pPr marL="742950" indent="-285750" defTabSz="4703763">
              <a:defRPr sz="1900">
                <a:solidFill>
                  <a:schemeClr val="tx1"/>
                </a:solidFill>
                <a:latin typeface="Times New Roman" pitchFamily="18" charset="0"/>
              </a:defRPr>
            </a:lvl2pPr>
            <a:lvl3pPr marL="1143000" indent="-228600" defTabSz="4703763">
              <a:defRPr sz="1900">
                <a:solidFill>
                  <a:schemeClr val="tx1"/>
                </a:solidFill>
                <a:latin typeface="Times New Roman" pitchFamily="18" charset="0"/>
              </a:defRPr>
            </a:lvl3pPr>
            <a:lvl4pPr marL="1600200" indent="-228600" defTabSz="4703763">
              <a:defRPr sz="1900">
                <a:solidFill>
                  <a:schemeClr val="tx1"/>
                </a:solidFill>
                <a:latin typeface="Times New Roman" pitchFamily="18" charset="0"/>
              </a:defRPr>
            </a:lvl4pPr>
            <a:lvl5pPr marL="2057400" indent="-228600" defTabSz="4703763">
              <a:defRPr sz="1900">
                <a:solidFill>
                  <a:schemeClr val="tx1"/>
                </a:solidFill>
                <a:latin typeface="Times New Roman" pitchFamily="18" charset="0"/>
              </a:defRPr>
            </a:lvl5pPr>
            <a:lvl6pPr marL="2514600" indent="-228600" defTabSz="4703763" eaLnBrk="0" fontAlgn="base" hangingPunct="0">
              <a:spcBef>
                <a:spcPct val="0"/>
              </a:spcBef>
              <a:spcAft>
                <a:spcPct val="0"/>
              </a:spcAft>
              <a:defRPr sz="1900">
                <a:solidFill>
                  <a:schemeClr val="tx1"/>
                </a:solidFill>
                <a:latin typeface="Times New Roman" pitchFamily="18" charset="0"/>
              </a:defRPr>
            </a:lvl6pPr>
            <a:lvl7pPr marL="2971800" indent="-228600" defTabSz="4703763" eaLnBrk="0" fontAlgn="base" hangingPunct="0">
              <a:spcBef>
                <a:spcPct val="0"/>
              </a:spcBef>
              <a:spcAft>
                <a:spcPct val="0"/>
              </a:spcAft>
              <a:defRPr sz="1900">
                <a:solidFill>
                  <a:schemeClr val="tx1"/>
                </a:solidFill>
                <a:latin typeface="Times New Roman" pitchFamily="18" charset="0"/>
              </a:defRPr>
            </a:lvl7pPr>
            <a:lvl8pPr marL="3429000" indent="-228600" defTabSz="4703763" eaLnBrk="0" fontAlgn="base" hangingPunct="0">
              <a:spcBef>
                <a:spcPct val="0"/>
              </a:spcBef>
              <a:spcAft>
                <a:spcPct val="0"/>
              </a:spcAft>
              <a:defRPr sz="1900">
                <a:solidFill>
                  <a:schemeClr val="tx1"/>
                </a:solidFill>
                <a:latin typeface="Times New Roman" pitchFamily="18" charset="0"/>
              </a:defRPr>
            </a:lvl8pPr>
            <a:lvl9pPr marL="3886200" indent="-228600" defTabSz="4703763" eaLnBrk="0" fontAlgn="base" hangingPunct="0">
              <a:spcBef>
                <a:spcPct val="0"/>
              </a:spcBef>
              <a:spcAft>
                <a:spcPct val="0"/>
              </a:spcAft>
              <a:defRPr sz="1900">
                <a:solidFill>
                  <a:schemeClr val="tx1"/>
                </a:solidFill>
                <a:latin typeface="Times New Roman" pitchFamily="18" charset="0"/>
              </a:defRPr>
            </a:lvl9pPr>
          </a:lstStyle>
          <a:p>
            <a:pPr>
              <a:lnSpc>
                <a:spcPct val="110000"/>
              </a:lnSpc>
              <a:defRPr/>
            </a:pPr>
            <a:endParaRPr lang="en-US" sz="2801" dirty="0"/>
          </a:p>
          <a:p>
            <a:pPr>
              <a:lnSpc>
                <a:spcPct val="110000"/>
              </a:lnSpc>
              <a:defRPr/>
            </a:pPr>
            <a:endParaRPr lang="en-US" sz="2801" dirty="0"/>
          </a:p>
          <a:p>
            <a:pPr algn="just">
              <a:lnSpc>
                <a:spcPct val="110000"/>
              </a:lnSpc>
              <a:defRPr/>
            </a:pPr>
            <a:endParaRPr lang="en-US" sz="3600" dirty="0">
              <a:solidFill>
                <a:srgbClr val="000000"/>
              </a:solidFill>
              <a:latin typeface="Open Sans" panose="020B0606030504020204" pitchFamily="34" charset="0"/>
            </a:endParaRPr>
          </a:p>
          <a:p>
            <a:pPr algn="just">
              <a:lnSpc>
                <a:spcPct val="110000"/>
              </a:lnSpc>
              <a:defRPr/>
            </a:pPr>
            <a:endParaRPr lang="en-US" sz="3600" dirty="0">
              <a:solidFill>
                <a:srgbClr val="000000"/>
              </a:solidFill>
              <a:latin typeface="Open Sans" panose="020B0606030504020204" pitchFamily="34" charset="0"/>
            </a:endParaRPr>
          </a:p>
          <a:p>
            <a:pPr algn="just">
              <a:lnSpc>
                <a:spcPct val="110000"/>
              </a:lnSpc>
              <a:defRPr/>
            </a:pPr>
            <a:endParaRPr lang="en-US" sz="3600" dirty="0">
              <a:solidFill>
                <a:srgbClr val="000000"/>
              </a:solidFill>
              <a:latin typeface="Open Sans" panose="020B0606030504020204" pitchFamily="34" charset="0"/>
            </a:endParaRPr>
          </a:p>
          <a:p>
            <a:pPr algn="just">
              <a:lnSpc>
                <a:spcPct val="110000"/>
              </a:lnSpc>
              <a:defRPr/>
            </a:pPr>
            <a:endParaRPr lang="en-US" sz="3600" dirty="0">
              <a:solidFill>
                <a:srgbClr val="000000"/>
              </a:solidFill>
              <a:latin typeface="Open Sans" panose="020B0606030504020204" pitchFamily="34" charset="0"/>
            </a:endParaRPr>
          </a:p>
          <a:p>
            <a:pPr algn="just">
              <a:lnSpc>
                <a:spcPct val="110000"/>
              </a:lnSpc>
              <a:defRPr/>
            </a:pPr>
            <a:endParaRPr lang="en-US" sz="3600" dirty="0">
              <a:solidFill>
                <a:srgbClr val="000000"/>
              </a:solidFill>
              <a:latin typeface="Open Sans" panose="020B0606030504020204" pitchFamily="34" charset="0"/>
            </a:endParaRPr>
          </a:p>
          <a:p>
            <a:pPr algn="just">
              <a:lnSpc>
                <a:spcPct val="110000"/>
              </a:lnSpc>
              <a:defRPr/>
            </a:pPr>
            <a:endParaRPr lang="en-US" sz="3600" dirty="0">
              <a:solidFill>
                <a:srgbClr val="000000"/>
              </a:solidFill>
              <a:latin typeface="Open Sans" panose="020B0606030504020204" pitchFamily="34" charset="0"/>
            </a:endParaRPr>
          </a:p>
          <a:p>
            <a:pPr algn="just">
              <a:lnSpc>
                <a:spcPct val="110000"/>
              </a:lnSpc>
              <a:defRPr/>
            </a:pPr>
            <a:endParaRPr lang="en-US" sz="3600" dirty="0">
              <a:solidFill>
                <a:srgbClr val="000000"/>
              </a:solidFill>
              <a:latin typeface="Open Sans" panose="020B0606030504020204" pitchFamily="34" charset="0"/>
            </a:endParaRPr>
          </a:p>
          <a:p>
            <a:pPr algn="just">
              <a:lnSpc>
                <a:spcPct val="110000"/>
              </a:lnSpc>
              <a:defRPr/>
            </a:pPr>
            <a:endParaRPr lang="en-US" sz="3600" dirty="0">
              <a:solidFill>
                <a:srgbClr val="000000"/>
              </a:solidFill>
              <a:latin typeface="Open Sans" panose="020B0606030504020204" pitchFamily="34" charset="0"/>
            </a:endParaRPr>
          </a:p>
          <a:p>
            <a:pPr algn="just">
              <a:lnSpc>
                <a:spcPct val="110000"/>
              </a:lnSpc>
              <a:defRPr/>
            </a:pPr>
            <a:endParaRPr lang="en-US" sz="3600" dirty="0">
              <a:solidFill>
                <a:srgbClr val="000000"/>
              </a:solidFill>
              <a:latin typeface="Open Sans" panose="020B0606030504020204" pitchFamily="34" charset="0"/>
            </a:endParaRPr>
          </a:p>
          <a:p>
            <a:pPr algn="just">
              <a:lnSpc>
                <a:spcPct val="110000"/>
              </a:lnSpc>
              <a:defRPr/>
            </a:pPr>
            <a:endParaRPr lang="en-US" sz="3600" dirty="0">
              <a:solidFill>
                <a:srgbClr val="000000"/>
              </a:solidFill>
              <a:latin typeface="Open Sans" panose="020B0606030504020204" pitchFamily="34" charset="0"/>
            </a:endParaRPr>
          </a:p>
          <a:p>
            <a:pPr algn="just">
              <a:lnSpc>
                <a:spcPct val="110000"/>
              </a:lnSpc>
              <a:defRPr/>
            </a:pPr>
            <a:endParaRPr lang="en-US" sz="3600" dirty="0">
              <a:solidFill>
                <a:srgbClr val="000000"/>
              </a:solidFill>
              <a:latin typeface="Open Sans" panose="020B0606030504020204" pitchFamily="34" charset="0"/>
            </a:endParaRPr>
          </a:p>
          <a:p>
            <a:pPr algn="just">
              <a:lnSpc>
                <a:spcPct val="110000"/>
              </a:lnSpc>
              <a:defRPr/>
            </a:pPr>
            <a:endParaRPr lang="en-US" sz="3600" dirty="0">
              <a:solidFill>
                <a:srgbClr val="000000"/>
              </a:solidFill>
              <a:latin typeface="Open Sans" panose="020B0606030504020204" pitchFamily="34" charset="0"/>
            </a:endParaRPr>
          </a:p>
          <a:p>
            <a:pPr algn="just">
              <a:lnSpc>
                <a:spcPct val="110000"/>
              </a:lnSpc>
              <a:defRPr/>
            </a:pPr>
            <a:r>
              <a:rPr lang="en-US" sz="3600" dirty="0">
                <a:solidFill>
                  <a:srgbClr val="000000"/>
                </a:solidFill>
                <a:latin typeface="Open Sans" panose="020B0606030504020204" pitchFamily="34" charset="0"/>
              </a:rPr>
              <a:t> </a:t>
            </a:r>
          </a:p>
        </p:txBody>
      </p:sp>
      <p:sp>
        <p:nvSpPr>
          <p:cNvPr id="45" name="Text Box 122"/>
          <p:cNvSpPr txBox="1">
            <a:spLocks noChangeArrowheads="1"/>
          </p:cNvSpPr>
          <p:nvPr/>
        </p:nvSpPr>
        <p:spPr bwMode="auto">
          <a:xfrm>
            <a:off x="21869399" y="4572000"/>
            <a:ext cx="6949440" cy="11325921"/>
          </a:xfrm>
          <a:prstGeom prst="rect">
            <a:avLst/>
          </a:prstGeom>
          <a:solidFill>
            <a:schemeClr val="bg1"/>
          </a:solidFill>
          <a:ln>
            <a:noFill/>
          </a:ln>
          <a:effectLst/>
        </p:spPr>
        <p:txBody>
          <a:bodyPr wrap="square" lIns="73152" tIns="36576" rIns="73152" bIns="36576">
            <a:spAutoFit/>
          </a:bodyPr>
          <a:lstStyle>
            <a:lvl1pPr defTabSz="4703763">
              <a:defRPr sz="1900">
                <a:solidFill>
                  <a:schemeClr val="tx1"/>
                </a:solidFill>
                <a:latin typeface="Times New Roman" pitchFamily="18" charset="0"/>
              </a:defRPr>
            </a:lvl1pPr>
            <a:lvl2pPr marL="742950" indent="-285750" defTabSz="4703763">
              <a:defRPr sz="1900">
                <a:solidFill>
                  <a:schemeClr val="tx1"/>
                </a:solidFill>
                <a:latin typeface="Times New Roman" pitchFamily="18" charset="0"/>
              </a:defRPr>
            </a:lvl2pPr>
            <a:lvl3pPr marL="1143000" indent="-228600" defTabSz="4703763">
              <a:defRPr sz="1900">
                <a:solidFill>
                  <a:schemeClr val="tx1"/>
                </a:solidFill>
                <a:latin typeface="Times New Roman" pitchFamily="18" charset="0"/>
              </a:defRPr>
            </a:lvl3pPr>
            <a:lvl4pPr marL="1600200" indent="-228600" defTabSz="4703763">
              <a:defRPr sz="1900">
                <a:solidFill>
                  <a:schemeClr val="tx1"/>
                </a:solidFill>
                <a:latin typeface="Times New Roman" pitchFamily="18" charset="0"/>
              </a:defRPr>
            </a:lvl4pPr>
            <a:lvl5pPr marL="2057400" indent="-228600" defTabSz="4703763">
              <a:defRPr sz="1900">
                <a:solidFill>
                  <a:schemeClr val="tx1"/>
                </a:solidFill>
                <a:latin typeface="Times New Roman" pitchFamily="18" charset="0"/>
              </a:defRPr>
            </a:lvl5pPr>
            <a:lvl6pPr marL="2514600" indent="-228600" defTabSz="4703763" eaLnBrk="0" fontAlgn="base" hangingPunct="0">
              <a:spcBef>
                <a:spcPct val="0"/>
              </a:spcBef>
              <a:spcAft>
                <a:spcPct val="0"/>
              </a:spcAft>
              <a:defRPr sz="1900">
                <a:solidFill>
                  <a:schemeClr val="tx1"/>
                </a:solidFill>
                <a:latin typeface="Times New Roman" pitchFamily="18" charset="0"/>
              </a:defRPr>
            </a:lvl6pPr>
            <a:lvl7pPr marL="2971800" indent="-228600" defTabSz="4703763" eaLnBrk="0" fontAlgn="base" hangingPunct="0">
              <a:spcBef>
                <a:spcPct val="0"/>
              </a:spcBef>
              <a:spcAft>
                <a:spcPct val="0"/>
              </a:spcAft>
              <a:defRPr sz="1900">
                <a:solidFill>
                  <a:schemeClr val="tx1"/>
                </a:solidFill>
                <a:latin typeface="Times New Roman" pitchFamily="18" charset="0"/>
              </a:defRPr>
            </a:lvl7pPr>
            <a:lvl8pPr marL="3429000" indent="-228600" defTabSz="4703763" eaLnBrk="0" fontAlgn="base" hangingPunct="0">
              <a:spcBef>
                <a:spcPct val="0"/>
              </a:spcBef>
              <a:spcAft>
                <a:spcPct val="0"/>
              </a:spcAft>
              <a:defRPr sz="1900">
                <a:solidFill>
                  <a:schemeClr val="tx1"/>
                </a:solidFill>
                <a:latin typeface="Times New Roman" pitchFamily="18" charset="0"/>
              </a:defRPr>
            </a:lvl8pPr>
            <a:lvl9pPr marL="3886200" indent="-228600" defTabSz="4703763" eaLnBrk="0" fontAlgn="base" hangingPunct="0">
              <a:spcBef>
                <a:spcPct val="0"/>
              </a:spcBef>
              <a:spcAft>
                <a:spcPct val="0"/>
              </a:spcAft>
              <a:defRPr sz="1900">
                <a:solidFill>
                  <a:schemeClr val="tx1"/>
                </a:solidFill>
                <a:latin typeface="Times New Roman" pitchFamily="18" charset="0"/>
              </a:defRPr>
            </a:lvl9pPr>
          </a:lstStyle>
          <a:p>
            <a:pPr>
              <a:lnSpc>
                <a:spcPct val="110000"/>
              </a:lnSpc>
              <a:defRPr/>
            </a:pPr>
            <a:r>
              <a:rPr lang="en-US" sz="3600" b="1" u="sng" dirty="0">
                <a:latin typeface="+mj-lt"/>
                <a:ea typeface="Verdana" panose="020B0604030504040204" pitchFamily="34" charset="0"/>
                <a:cs typeface="Verdana" panose="020B0604030504040204" pitchFamily="34" charset="0"/>
              </a:rPr>
              <a:t>Conclusion/ Next Steps </a:t>
            </a:r>
          </a:p>
          <a:p>
            <a:pPr>
              <a:lnSpc>
                <a:spcPct val="110000"/>
              </a:lnSpc>
              <a:defRPr/>
            </a:pPr>
            <a:endParaRPr lang="en-US" sz="3401" dirty="0">
              <a:solidFill>
                <a:schemeClr val="accent4">
                  <a:lumMod val="75000"/>
                </a:schemeClr>
              </a:solidFill>
              <a:latin typeface="Arial" charset="0"/>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3401" dirty="0">
              <a:latin typeface="Open Sans"/>
              <a:cs typeface="+mn-cs"/>
            </a:endParaRPr>
          </a:p>
          <a:p>
            <a:pPr>
              <a:lnSpc>
                <a:spcPct val="110000"/>
              </a:lnSpc>
              <a:defRPr/>
            </a:pPr>
            <a:endParaRPr lang="en-US" sz="2600" dirty="0">
              <a:latin typeface="Open Sans"/>
              <a:cs typeface="+mn-cs"/>
            </a:endParaRPr>
          </a:p>
          <a:p>
            <a:pPr>
              <a:lnSpc>
                <a:spcPct val="110000"/>
              </a:lnSpc>
              <a:defRPr/>
            </a:pPr>
            <a:endParaRPr lang="en-US" sz="2600" dirty="0">
              <a:latin typeface="Open Sans"/>
              <a:cs typeface="+mn-cs"/>
            </a:endParaRPr>
          </a:p>
        </p:txBody>
      </p:sp>
      <p:sp>
        <p:nvSpPr>
          <p:cNvPr id="1040" name="Rectangle 4"/>
          <p:cNvSpPr>
            <a:spLocks noChangeArrowheads="1"/>
          </p:cNvSpPr>
          <p:nvPr/>
        </p:nvSpPr>
        <p:spPr bwMode="auto">
          <a:xfrm>
            <a:off x="-7315198" y="-192424"/>
            <a:ext cx="184731" cy="384849"/>
          </a:xfrm>
          <a:prstGeom prst="rect">
            <a:avLst/>
          </a:prstGeom>
          <a:noFill/>
          <a:ln w="9525">
            <a:noFill/>
            <a:miter lim="800000"/>
            <a:headEnd/>
            <a:tailEnd/>
          </a:ln>
        </p:spPr>
        <p:txBody>
          <a:bodyPr wrap="none" anchor="ctr">
            <a:spAutoFit/>
          </a:bodyPr>
          <a:lstStyle/>
          <a:p>
            <a:pPr eaLnBrk="0" hangingPunct="0"/>
            <a:endParaRPr lang="en-US" sz="1901"/>
          </a:p>
        </p:txBody>
      </p:sp>
      <p:sp>
        <p:nvSpPr>
          <p:cNvPr id="2" name="TextBox 1"/>
          <p:cNvSpPr txBox="1"/>
          <p:nvPr/>
        </p:nvSpPr>
        <p:spPr>
          <a:xfrm>
            <a:off x="457200" y="4724401"/>
            <a:ext cx="9067800" cy="8956298"/>
          </a:xfrm>
          <a:prstGeom prst="rect">
            <a:avLst/>
          </a:prstGeom>
          <a:noFill/>
        </p:spPr>
        <p:txBody>
          <a:bodyPr wrap="square" rtlCol="0">
            <a:spAutoFit/>
          </a:bodyPr>
          <a:lstStyle/>
          <a:p>
            <a:pPr algn="just"/>
            <a:r>
              <a:rPr lang="en-GB" sz="3600" b="1" u="sng" dirty="0">
                <a:latin typeface="+mj-lt"/>
                <a:ea typeface="Verdana" panose="020B0604030504040204" pitchFamily="34" charset="0"/>
                <a:cs typeface="Verdana" panose="020B0604030504040204" pitchFamily="34" charset="0"/>
              </a:rPr>
              <a:t>Background</a:t>
            </a:r>
          </a:p>
          <a:p>
            <a:r>
              <a:rPr lang="en-US" sz="2600" dirty="0">
                <a:latin typeface="+mj-lt"/>
                <a:ea typeface="Verdana" panose="020B0604030504040204" pitchFamily="34" charset="0"/>
                <a:cs typeface="Times New Roman" panose="02020603050405020304" pitchFamily="18" charset="0"/>
              </a:rPr>
              <a:t>Over the last several decades, the addition of automatic dispensing cabinets and better electronic medical records has helped decrease the number of medication errors and help track medication dispenses. Technology advancements have led to better tracking software that can follow medications from the beginning of the filling process until medication administration occurs for the patient. This new software allows hospitals to reduce waste and have better control over missing doses of medications on the floors. Several studies have examined this software from larger institutional hospitals' perspective and the observed cost savings. The main areas of research that have been studied are the following:</a:t>
            </a:r>
          </a:p>
          <a:p>
            <a:r>
              <a:rPr lang="en-US" sz="2600" dirty="0">
                <a:latin typeface="+mj-lt"/>
                <a:ea typeface="Verdana" panose="020B0604030504040204" pitchFamily="34" charset="0"/>
                <a:cs typeface="Times New Roman" panose="02020603050405020304" pitchFamily="18" charset="0"/>
              </a:rPr>
              <a:t>•Reduction in the number of missing medications</a:t>
            </a:r>
          </a:p>
          <a:p>
            <a:r>
              <a:rPr lang="en-US" sz="2600" dirty="0">
                <a:latin typeface="+mj-lt"/>
                <a:ea typeface="Verdana" panose="020B0604030504040204" pitchFamily="34" charset="0"/>
                <a:cs typeface="Times New Roman" panose="02020603050405020304" pitchFamily="18" charset="0"/>
              </a:rPr>
              <a:t>•Reduction in cost of re-dispensing missing medications </a:t>
            </a:r>
          </a:p>
          <a:p>
            <a:r>
              <a:rPr lang="en-US" sz="2600" dirty="0">
                <a:latin typeface="+mj-lt"/>
                <a:ea typeface="Verdana" panose="020B0604030504040204" pitchFamily="34" charset="0"/>
                <a:cs typeface="Times New Roman" panose="02020603050405020304" pitchFamily="18" charset="0"/>
              </a:rPr>
              <a:t>•Reduction in messages/phone calls asking about missing medications from nurses</a:t>
            </a:r>
          </a:p>
          <a:p>
            <a:r>
              <a:rPr lang="en-US" sz="2600" dirty="0" smtClean="0">
                <a:latin typeface="+mj-lt"/>
                <a:ea typeface="Verdana" panose="020B0604030504040204" pitchFamily="34" charset="0"/>
                <a:cs typeface="Times New Roman" panose="02020603050405020304" pitchFamily="18" charset="0"/>
              </a:rPr>
              <a:t>Enabling </a:t>
            </a:r>
            <a:r>
              <a:rPr lang="en-US" sz="2600" dirty="0">
                <a:latin typeface="+mj-lt"/>
                <a:ea typeface="Verdana" panose="020B0604030504040204" pitchFamily="34" charset="0"/>
                <a:cs typeface="Times New Roman" panose="02020603050405020304" pitchFamily="18" charset="0"/>
              </a:rPr>
              <a:t>pharmacists, pharmacy technicians, and nurses to track medication at every step can alleviate the burdens caused by rising medication costs and lost productivity from redoing unnecessary work in hospitals.</a:t>
            </a:r>
            <a:endParaRPr lang="en-GB" sz="2600" b="1" u="sng" dirty="0">
              <a:latin typeface="+mj-lt"/>
              <a:ea typeface="Verdana" panose="020B0604030504040204" pitchFamily="34" charset="0"/>
              <a:cs typeface="Verdana" panose="020B0604030504040204" pitchFamily="34" charset="0"/>
            </a:endParaRPr>
          </a:p>
          <a:p>
            <a:pPr algn="just"/>
            <a:endParaRPr lang="en-GB" sz="2000"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3"/>
          <p:cNvSpPr/>
          <p:nvPr/>
        </p:nvSpPr>
        <p:spPr bwMode="auto">
          <a:xfrm>
            <a:off x="295835" y="13792200"/>
            <a:ext cx="9076765" cy="7761869"/>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defTabSz="914400" eaLnBrk="0" latinLnBrk="0" hangingPunct="0">
              <a:lnSpc>
                <a:spcPct val="100000"/>
              </a:lnSpc>
              <a:buClrTx/>
              <a:buSzTx/>
              <a:buFontTx/>
              <a:buNone/>
              <a:tabLst/>
            </a:pPr>
            <a:r>
              <a:rPr lang="en-US" sz="3600" b="1" u="sng" dirty="0">
                <a:latin typeface="+mj-lt"/>
                <a:ea typeface="Verdana" panose="020B0604030504040204" pitchFamily="34" charset="0"/>
                <a:cs typeface="Verdana" panose="020B0604030504040204" pitchFamily="34" charset="0"/>
              </a:rPr>
              <a:t>Methods </a:t>
            </a:r>
          </a:p>
          <a:p>
            <a:pPr marL="571500" indent="-571500">
              <a:buFont typeface="Arial" panose="020B0604020202020204" pitchFamily="34" charset="0"/>
              <a:buChar char="•"/>
            </a:pPr>
            <a:r>
              <a:rPr lang="en-US" sz="2600" dirty="0">
                <a:latin typeface="Times New Roman "/>
              </a:rPr>
              <a:t>Utilized reports generated within Epic to collect raw data on every medication sent from the pharmacy over the past 12 months. </a:t>
            </a:r>
          </a:p>
          <a:p>
            <a:pPr marL="571500" indent="-571500">
              <a:buFont typeface="Arial" panose="020B0604020202020204" pitchFamily="34" charset="0"/>
              <a:buChar char="•"/>
            </a:pPr>
            <a:r>
              <a:rPr lang="en-US" sz="2600" dirty="0">
                <a:latin typeface="Times New Roman "/>
              </a:rPr>
              <a:t>Collected data pre-/post-implementation of the dispense tracking software in Epic. </a:t>
            </a:r>
          </a:p>
          <a:p>
            <a:pPr marL="571500" indent="-571500">
              <a:buFont typeface="Arial" panose="020B0604020202020204" pitchFamily="34" charset="0"/>
              <a:buChar char="•"/>
            </a:pPr>
            <a:r>
              <a:rPr lang="en-US" sz="2600" dirty="0">
                <a:latin typeface="Times New Roman "/>
              </a:rPr>
              <a:t>Pre-implementation data was collected from October 2021 to March 2022.</a:t>
            </a:r>
          </a:p>
          <a:p>
            <a:pPr marL="571500" indent="-571500">
              <a:buFont typeface="Arial" panose="020B0604020202020204" pitchFamily="34" charset="0"/>
              <a:buChar char="•"/>
            </a:pPr>
            <a:r>
              <a:rPr lang="en-US" sz="2600" dirty="0">
                <a:latin typeface="Times New Roman "/>
              </a:rPr>
              <a:t>Post-implementation data was collected from May 2022 to October 2022.</a:t>
            </a:r>
          </a:p>
          <a:p>
            <a:pPr marL="571500" indent="-571500">
              <a:buFont typeface="Arial" panose="020B0604020202020204" pitchFamily="34" charset="0"/>
              <a:buChar char="•"/>
            </a:pPr>
            <a:r>
              <a:rPr lang="en-US" sz="2600" dirty="0">
                <a:latin typeface="Times New Roman "/>
              </a:rPr>
              <a:t>A washout period of 1 month in April 2022 was given for education and training</a:t>
            </a:r>
          </a:p>
          <a:p>
            <a:pPr marL="571500" indent="-571500">
              <a:buFont typeface="Arial" panose="020B0604020202020204" pitchFamily="34" charset="0"/>
              <a:buChar char="•"/>
            </a:pPr>
            <a:r>
              <a:rPr lang="en-US" sz="2600" dirty="0">
                <a:latin typeface="Times New Roman "/>
              </a:rPr>
              <a:t>Created tables to track the cost, medication messages, and missing medications throughout the hospital.</a:t>
            </a:r>
          </a:p>
          <a:p>
            <a:pPr marL="571500" indent="-571500">
              <a:buFont typeface="Arial" panose="020B0604020202020204" pitchFamily="34" charset="0"/>
              <a:buChar char="•"/>
            </a:pPr>
            <a:r>
              <a:rPr lang="en-US" sz="2600" dirty="0">
                <a:latin typeface="Times New Roman "/>
              </a:rPr>
              <a:t>Performed a retrospective review of all medications sent from the pharmacy in order to identify the usefulness of the dispense tracking program.</a:t>
            </a:r>
          </a:p>
          <a:p>
            <a:pPr marL="571500" indent="-571500">
              <a:buFont typeface="Arial" panose="020B0604020202020204" pitchFamily="34" charset="0"/>
              <a:buChar char="•"/>
            </a:pPr>
            <a:r>
              <a:rPr lang="en-US" sz="2600" dirty="0">
                <a:latin typeface="Times New Roman "/>
              </a:rPr>
              <a:t>Tracked all medications that were filled and sent from the pharmacy.</a:t>
            </a:r>
          </a:p>
        </p:txBody>
      </p:sp>
      <p:sp>
        <p:nvSpPr>
          <p:cNvPr id="9" name="TextBox 8"/>
          <p:cNvSpPr txBox="1"/>
          <p:nvPr/>
        </p:nvSpPr>
        <p:spPr>
          <a:xfrm>
            <a:off x="21869399" y="16193009"/>
            <a:ext cx="6949440" cy="5394960"/>
          </a:xfrm>
          <a:prstGeom prst="rect">
            <a:avLst/>
          </a:prstGeom>
          <a:solidFill>
            <a:schemeClr val="bg1"/>
          </a:solidFill>
        </p:spPr>
        <p:txBody>
          <a:bodyPr wrap="square" rtlCol="0">
            <a:spAutoFit/>
          </a:bodyPr>
          <a:lstStyle/>
          <a:p>
            <a:endParaRPr lang="en-US" dirty="0"/>
          </a:p>
        </p:txBody>
      </p:sp>
      <p:sp>
        <p:nvSpPr>
          <p:cNvPr id="10" name="TextBox 9"/>
          <p:cNvSpPr txBox="1"/>
          <p:nvPr/>
        </p:nvSpPr>
        <p:spPr>
          <a:xfrm>
            <a:off x="21945601" y="16284367"/>
            <a:ext cx="6949440" cy="5573577"/>
          </a:xfrm>
          <a:prstGeom prst="rect">
            <a:avLst/>
          </a:prstGeom>
          <a:noFill/>
        </p:spPr>
        <p:txBody>
          <a:bodyPr wrap="square" rtlCol="0">
            <a:spAutoFit/>
          </a:bodyPr>
          <a:lstStyle/>
          <a:p>
            <a:pPr marR="0" lvl="0">
              <a:lnSpc>
                <a:spcPct val="107000"/>
              </a:lnSpc>
              <a:spcBef>
                <a:spcPts val="0"/>
              </a:spcBef>
              <a:spcAft>
                <a:spcPts val="0"/>
              </a:spcAft>
            </a:pPr>
            <a:r>
              <a:rPr lang="en-US" sz="3600" b="1" u="sng" dirty="0">
                <a:solidFill>
                  <a:srgbClr val="000000"/>
                </a:solidFill>
                <a:latin typeface="+mj-lt"/>
                <a:ea typeface="Verdana" panose="020B0604030504040204" pitchFamily="34" charset="0"/>
              </a:rPr>
              <a:t>References</a:t>
            </a:r>
          </a:p>
          <a:p>
            <a:r>
              <a:rPr lang="en-US" sz="1100" dirty="0">
                <a:solidFill>
                  <a:srgbClr val="000000"/>
                </a:solidFill>
                <a:latin typeface="Calibri" panose="020F0502020204030204" pitchFamily="34" charset="0"/>
              </a:rPr>
              <a:t>1. </a:t>
            </a:r>
            <a:r>
              <a:rPr lang="en-US" sz="2000" dirty="0"/>
              <a:t>Peek G, Campbell U, </a:t>
            </a:r>
            <a:r>
              <a:rPr lang="en-US" sz="2000" dirty="0" err="1"/>
              <a:t>Kelm</a:t>
            </a:r>
            <a:r>
              <a:rPr lang="en-US" sz="2000" dirty="0"/>
              <a:t> M. Impact of Medication Dose Tracking Technology on Nursing Practice. </a:t>
            </a:r>
            <a:r>
              <a:rPr lang="en-US" sz="2000" i="1" dirty="0"/>
              <a:t>Hosp Pharm</a:t>
            </a:r>
            <a:r>
              <a:rPr lang="en-US" sz="2000" dirty="0"/>
              <a:t>. 2016;51(8):646-653. doi:10.1310/hpj5108-646</a:t>
            </a:r>
          </a:p>
          <a:p>
            <a:r>
              <a:rPr lang="en-US" altLang="en-US" sz="2000" dirty="0">
                <a:cs typeface="Calibri" panose="020F0502020204030204" pitchFamily="34" charset="0"/>
              </a:rPr>
              <a:t>2. </a:t>
            </a:r>
            <a:r>
              <a:rPr lang="en-US" sz="2000" dirty="0" err="1">
                <a:solidFill>
                  <a:srgbClr val="212121"/>
                </a:solidFill>
              </a:rPr>
              <a:t>Kelm</a:t>
            </a:r>
            <a:r>
              <a:rPr lang="en-US" sz="2000" dirty="0">
                <a:solidFill>
                  <a:srgbClr val="212121"/>
                </a:solidFill>
              </a:rPr>
              <a:t> M, Campbell U. Impact of Mobile Dose-Tracking Technology on Medication Distribution at an Academic Medical Center. </a:t>
            </a:r>
            <a:r>
              <a:rPr lang="en-US" sz="2000" i="1" dirty="0">
                <a:solidFill>
                  <a:srgbClr val="212121"/>
                </a:solidFill>
              </a:rPr>
              <a:t>Hosp Pharm</a:t>
            </a:r>
            <a:r>
              <a:rPr lang="en-US" sz="2000" dirty="0">
                <a:solidFill>
                  <a:srgbClr val="212121"/>
                </a:solidFill>
              </a:rPr>
              <a:t>. 2016;51(5):382-388. doi:10.1310/hpj5105-382</a:t>
            </a:r>
          </a:p>
          <a:p>
            <a:r>
              <a:rPr lang="en-US" altLang="en-US" sz="2000" dirty="0">
                <a:cs typeface="Calibri" panose="020F0502020204030204" pitchFamily="34" charset="0"/>
              </a:rPr>
              <a:t>3. </a:t>
            </a:r>
            <a:r>
              <a:rPr lang="en-US" sz="2000" dirty="0">
                <a:solidFill>
                  <a:srgbClr val="212121"/>
                </a:solidFill>
              </a:rPr>
              <a:t>Gunter Z, Lawson N, </a:t>
            </a:r>
            <a:r>
              <a:rPr lang="en-US" sz="2000" dirty="0" err="1">
                <a:solidFill>
                  <a:srgbClr val="212121"/>
                </a:solidFill>
              </a:rPr>
              <a:t>Bondarenka</a:t>
            </a:r>
            <a:r>
              <a:rPr lang="en-US" sz="2000" dirty="0">
                <a:solidFill>
                  <a:srgbClr val="212121"/>
                </a:solidFill>
              </a:rPr>
              <a:t> C. Impact of Dispense Tracking Software on Inpatient Pharmacy Operations. </a:t>
            </a:r>
            <a:r>
              <a:rPr lang="en-US" sz="2000" i="1" dirty="0">
                <a:solidFill>
                  <a:srgbClr val="212121"/>
                </a:solidFill>
              </a:rPr>
              <a:t>J Pharm Technol</a:t>
            </a:r>
            <a:r>
              <a:rPr lang="en-US" sz="2000" dirty="0">
                <a:solidFill>
                  <a:srgbClr val="212121"/>
                </a:solidFill>
              </a:rPr>
              <a:t>. 2022;38(2):88-94. doi:10.1177/87551225211069001</a:t>
            </a:r>
          </a:p>
          <a:p>
            <a:r>
              <a:rPr lang="en-US" altLang="en-US" sz="2000" dirty="0">
                <a:cs typeface="Calibri" panose="020F0502020204030204" pitchFamily="34" charset="0"/>
              </a:rPr>
              <a:t>4. </a:t>
            </a:r>
            <a:r>
              <a:rPr lang="en-US" sz="2000" dirty="0">
                <a:solidFill>
                  <a:srgbClr val="212121"/>
                </a:solidFill>
              </a:rPr>
              <a:t>Bhakta SB, Deyhim N, Zafar N, Abbasi GA. Implementation and evaluation of an EHR-integrated mobile dispense tracking technology in a large academic tertiary hospital. </a:t>
            </a:r>
            <a:r>
              <a:rPr lang="en-US" sz="2000" i="1" dirty="0">
                <a:solidFill>
                  <a:srgbClr val="212121"/>
                </a:solidFill>
              </a:rPr>
              <a:t>Am J Health Syst Pharm</a:t>
            </a:r>
            <a:r>
              <a:rPr lang="en-US" sz="2000" dirty="0">
                <a:solidFill>
                  <a:srgbClr val="212121"/>
                </a:solidFill>
              </a:rPr>
              <a:t>. 2022;79(18):1562-1569. doi:10.1093/</a:t>
            </a:r>
            <a:r>
              <a:rPr lang="en-US" sz="2000" dirty="0" err="1">
                <a:solidFill>
                  <a:srgbClr val="212121"/>
                </a:solidFill>
              </a:rPr>
              <a:t>ajhp</a:t>
            </a:r>
            <a:r>
              <a:rPr lang="en-US" sz="2000" dirty="0">
                <a:solidFill>
                  <a:srgbClr val="212121"/>
                </a:solidFill>
              </a:rPr>
              <a:t>/zxac154</a:t>
            </a:r>
            <a:endParaRPr lang="en-US" altLang="en-US" sz="2000" dirty="0">
              <a:solidFill>
                <a:srgbClr val="FF0000"/>
              </a:solidFill>
              <a:cs typeface="Calibri" panose="020F0502020204030204" pitchFamily="34" charset="0"/>
            </a:endParaRPr>
          </a:p>
          <a:p>
            <a:pPr marR="0" lvl="0">
              <a:lnSpc>
                <a:spcPct val="107000"/>
              </a:lnSpc>
              <a:spcBef>
                <a:spcPts val="0"/>
              </a:spcBef>
              <a:spcAft>
                <a:spcPts val="0"/>
              </a:spcAft>
            </a:pPr>
            <a:endParaRPr lang="en-US" sz="1800" dirty="0">
              <a:solidFill>
                <a:srgbClr val="000000"/>
              </a:solidFill>
              <a:latin typeface="Calibri" panose="020F0502020204030204" pitchFamily="34" charset="0"/>
              <a:ea typeface="Calibri" panose="020F0502020204030204" pitchFamily="34" charset="0"/>
            </a:endParaRPr>
          </a:p>
          <a:p>
            <a:pPr marR="0" lvl="0">
              <a:lnSpc>
                <a:spcPct val="107000"/>
              </a:lnSpc>
              <a:spcBef>
                <a:spcPts val="0"/>
              </a:spcBef>
              <a:spcAft>
                <a:spcPts val="0"/>
              </a:spcAft>
            </a:pPr>
            <a:endParaRPr lang="en-US" sz="1800" dirty="0">
              <a:solidFill>
                <a:srgbClr val="000000"/>
              </a:solidFill>
              <a:effectLst/>
              <a:latin typeface="Calibri" panose="020F0502020204030204" pitchFamily="34" charset="0"/>
              <a:ea typeface="Calibri" panose="020F0502020204030204" pitchFamily="34" charset="0"/>
            </a:endParaRPr>
          </a:p>
        </p:txBody>
      </p:sp>
      <p:pic>
        <p:nvPicPr>
          <p:cNvPr id="18" name="Picture 17" descr="Logo, company name&#10;&#10;Description automatically generated">
            <a:extLst>
              <a:ext uri="{FF2B5EF4-FFF2-40B4-BE49-F238E27FC236}">
                <a16:creationId xmlns:a16="http://schemas.microsoft.com/office/drawing/2014/main" id="{FDA60312-BAB6-4D71-8871-072A6E7977C7}"/>
              </a:ext>
            </a:extLst>
          </p:cNvPr>
          <p:cNvPicPr>
            <a:picLocks noChangeAspect="1"/>
          </p:cNvPicPr>
          <p:nvPr/>
        </p:nvPicPr>
        <p:blipFill rotWithShape="1">
          <a:blip r:embed="rId4" cstate="print">
            <a:extLst>
              <a:ext uri="{28A0092B-C50C-407E-A947-70E740481C1C}">
                <a14:useLocalDpi xmlns:a14="http://schemas.microsoft.com/office/drawing/2010/main" val="0"/>
              </a:ext>
            </a:extLst>
          </a:blip>
          <a:stretch/>
        </p:blipFill>
        <p:spPr bwMode="auto">
          <a:xfrm>
            <a:off x="609600" y="381000"/>
            <a:ext cx="3263951" cy="3284067"/>
          </a:xfrm>
          <a:prstGeom prst="ellipse">
            <a:avLst/>
          </a:prstGeom>
          <a:ln>
            <a:noFill/>
          </a:ln>
          <a:extLst>
            <a:ext uri="{53640926-AAD7-44D8-BBD7-CCE9431645EC}">
              <a14:shadowObscured xmlns:a14="http://schemas.microsoft.com/office/drawing/2010/main"/>
            </a:ext>
          </a:extLst>
        </p:spPr>
      </p:pic>
      <p:sp>
        <p:nvSpPr>
          <p:cNvPr id="3" name="TextBox 2">
            <a:extLst>
              <a:ext uri="{FF2B5EF4-FFF2-40B4-BE49-F238E27FC236}">
                <a16:creationId xmlns:a16="http://schemas.microsoft.com/office/drawing/2014/main" id="{3019C7C6-09D1-4BC8-9D2A-F81E91195C43}"/>
              </a:ext>
            </a:extLst>
          </p:cNvPr>
          <p:cNvSpPr txBox="1"/>
          <p:nvPr/>
        </p:nvSpPr>
        <p:spPr>
          <a:xfrm>
            <a:off x="25146000" y="2286000"/>
            <a:ext cx="4114800" cy="1752600"/>
          </a:xfrm>
          <a:prstGeom prst="rect">
            <a:avLst/>
          </a:prstGeom>
          <a:noFill/>
        </p:spPr>
        <p:txBody>
          <a:bodyPr wrap="square" rtlCol="0">
            <a:spAutoFit/>
          </a:bodyPr>
          <a:lstStyle/>
          <a:p>
            <a:endParaRPr lang="en-US" dirty="0"/>
          </a:p>
        </p:txBody>
      </p:sp>
      <p:sp>
        <p:nvSpPr>
          <p:cNvPr id="5" name="TextBox 4">
            <a:extLst>
              <a:ext uri="{FF2B5EF4-FFF2-40B4-BE49-F238E27FC236}">
                <a16:creationId xmlns:a16="http://schemas.microsoft.com/office/drawing/2014/main" id="{DC2DA652-CD7C-45F5-B759-D109CAFED722}"/>
              </a:ext>
            </a:extLst>
          </p:cNvPr>
          <p:cNvSpPr txBox="1"/>
          <p:nvPr/>
        </p:nvSpPr>
        <p:spPr>
          <a:xfrm>
            <a:off x="24688800" y="914400"/>
            <a:ext cx="4343400" cy="2062103"/>
          </a:xfrm>
          <a:prstGeom prst="rect">
            <a:avLst/>
          </a:prstGeom>
          <a:noFill/>
        </p:spPr>
        <p:txBody>
          <a:bodyPr wrap="square" rtlCol="0">
            <a:spAutoFit/>
          </a:bodyPr>
          <a:lstStyle/>
          <a:p>
            <a:r>
              <a:rPr lang="fi-FI" sz="4600" b="1" dirty="0">
                <a:solidFill>
                  <a:schemeClr val="bg1"/>
                </a:solidFill>
                <a:effectLst>
                  <a:outerShdw blurRad="38100" dist="38100" dir="2700000" algn="tl">
                    <a:srgbClr val="C0C0C0"/>
                  </a:outerShdw>
                </a:effectLst>
                <a:latin typeface="+mj-lt"/>
                <a:cs typeface="Arial" panose="020B0604020202020204" pitchFamily="34" charset="0"/>
              </a:rPr>
              <a:t>Riverside </a:t>
            </a:r>
          </a:p>
          <a:p>
            <a:r>
              <a:rPr lang="fi-FI" sz="4600" b="1" dirty="0">
                <a:solidFill>
                  <a:schemeClr val="bg1"/>
                </a:solidFill>
                <a:effectLst>
                  <a:outerShdw blurRad="38100" dist="38100" dir="2700000" algn="tl">
                    <a:srgbClr val="C0C0C0"/>
                  </a:outerShdw>
                </a:effectLst>
                <a:latin typeface="+mj-lt"/>
                <a:cs typeface="Arial" panose="020B0604020202020204" pitchFamily="34" charset="0"/>
              </a:rPr>
              <a:t>Medical Center</a:t>
            </a:r>
          </a:p>
          <a:p>
            <a:r>
              <a:rPr lang="fi-FI" sz="3600" b="1" dirty="0">
                <a:solidFill>
                  <a:schemeClr val="bg1"/>
                </a:solidFill>
                <a:effectLst>
                  <a:outerShdw blurRad="38100" dist="38100" dir="2700000" algn="tl">
                    <a:srgbClr val="C0C0C0"/>
                  </a:outerShdw>
                </a:effectLst>
                <a:latin typeface="+mj-lt"/>
                <a:cs typeface="Arial" panose="020B0604020202020204" pitchFamily="34" charset="0"/>
              </a:rPr>
              <a:t>Kankakee, Illinois</a:t>
            </a:r>
          </a:p>
        </p:txBody>
      </p:sp>
      <p:pic>
        <p:nvPicPr>
          <p:cNvPr id="16" name="Picture 15">
            <a:extLst>
              <a:ext uri="{FF2B5EF4-FFF2-40B4-BE49-F238E27FC236}">
                <a16:creationId xmlns:a16="http://schemas.microsoft.com/office/drawing/2014/main" id="{64C418CF-CD34-40BF-BCE7-DB75154A1BE0}"/>
              </a:ext>
            </a:extLst>
          </p:cNvPr>
          <p:cNvPicPr>
            <a:picLocks noChangeAspect="1"/>
          </p:cNvPicPr>
          <p:nvPr/>
        </p:nvPicPr>
        <p:blipFill>
          <a:blip r:embed="rId5"/>
          <a:stretch>
            <a:fillRect/>
          </a:stretch>
        </p:blipFill>
        <p:spPr>
          <a:xfrm>
            <a:off x="9618918" y="11425939"/>
            <a:ext cx="5760720" cy="3608874"/>
          </a:xfrm>
          <a:prstGeom prst="rect">
            <a:avLst/>
          </a:prstGeom>
        </p:spPr>
      </p:pic>
      <p:pic>
        <p:nvPicPr>
          <p:cNvPr id="17" name="Picture 16">
            <a:extLst>
              <a:ext uri="{FF2B5EF4-FFF2-40B4-BE49-F238E27FC236}">
                <a16:creationId xmlns:a16="http://schemas.microsoft.com/office/drawing/2014/main" id="{EF1702EF-FD86-4C96-BF43-8BB56C86BE90}"/>
              </a:ext>
            </a:extLst>
          </p:cNvPr>
          <p:cNvPicPr>
            <a:picLocks noChangeAspect="1"/>
          </p:cNvPicPr>
          <p:nvPr/>
        </p:nvPicPr>
        <p:blipFill>
          <a:blip r:embed="rId6"/>
          <a:stretch>
            <a:fillRect/>
          </a:stretch>
        </p:blipFill>
        <p:spPr>
          <a:xfrm>
            <a:off x="15638523" y="11425939"/>
            <a:ext cx="5760720" cy="3567478"/>
          </a:xfrm>
          <a:prstGeom prst="rect">
            <a:avLst/>
          </a:prstGeom>
        </p:spPr>
      </p:pic>
      <p:graphicFrame>
        <p:nvGraphicFramePr>
          <p:cNvPr id="20" name="Diagram 19">
            <a:extLst>
              <a:ext uri="{FF2B5EF4-FFF2-40B4-BE49-F238E27FC236}">
                <a16:creationId xmlns:a16="http://schemas.microsoft.com/office/drawing/2014/main" id="{670D26A1-0CB4-493E-9074-957E58CF0A6C}"/>
              </a:ext>
            </a:extLst>
          </p:cNvPr>
          <p:cNvGraphicFramePr/>
          <p:nvPr>
            <p:extLst>
              <p:ext uri="{D42A27DB-BD31-4B8C-83A1-F6EECF244321}">
                <p14:modId xmlns:p14="http://schemas.microsoft.com/office/powerpoint/2010/main" val="1881679592"/>
              </p:ext>
            </p:extLst>
          </p:nvPr>
        </p:nvGraphicFramePr>
        <p:xfrm>
          <a:off x="21984205" y="5409136"/>
          <a:ext cx="6608080" cy="997986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cxnSp>
        <p:nvCxnSpPr>
          <p:cNvPr id="11" name="Straight Connector 10">
            <a:extLst>
              <a:ext uri="{FF2B5EF4-FFF2-40B4-BE49-F238E27FC236}">
                <a16:creationId xmlns:a16="http://schemas.microsoft.com/office/drawing/2014/main" id="{4C846A6F-0BB1-47C2-9F50-2DF9A5F6F9D6}"/>
              </a:ext>
            </a:extLst>
          </p:cNvPr>
          <p:cNvCxnSpPr>
            <a:cxnSpLocks/>
          </p:cNvCxnSpPr>
          <p:nvPr/>
        </p:nvCxnSpPr>
        <p:spPr bwMode="auto">
          <a:xfrm flipV="1">
            <a:off x="12801600" y="11960352"/>
            <a:ext cx="0" cy="1831848"/>
          </a:xfrm>
          <a:prstGeom prst="line">
            <a:avLst/>
          </a:prstGeom>
          <a:ln>
            <a:headEnd type="none" w="med" len="med"/>
            <a:tailEnd type="none" w="med" len="med"/>
          </a:ln>
        </p:spPr>
        <p:style>
          <a:lnRef idx="2">
            <a:schemeClr val="accent3"/>
          </a:lnRef>
          <a:fillRef idx="0">
            <a:schemeClr val="accent3"/>
          </a:fillRef>
          <a:effectRef idx="1">
            <a:schemeClr val="accent3"/>
          </a:effectRef>
          <a:fontRef idx="minor">
            <a:schemeClr val="tx1"/>
          </a:fontRef>
        </p:style>
      </p:cxnSp>
      <p:cxnSp>
        <p:nvCxnSpPr>
          <p:cNvPr id="14" name="Straight Connector 13">
            <a:extLst>
              <a:ext uri="{FF2B5EF4-FFF2-40B4-BE49-F238E27FC236}">
                <a16:creationId xmlns:a16="http://schemas.microsoft.com/office/drawing/2014/main" id="{AD80BD13-768F-4A9C-BBD5-F87391E3688A}"/>
              </a:ext>
            </a:extLst>
          </p:cNvPr>
          <p:cNvCxnSpPr/>
          <p:nvPr/>
        </p:nvCxnSpPr>
        <p:spPr bwMode="auto">
          <a:xfrm flipH="1" flipV="1">
            <a:off x="18589752" y="11887200"/>
            <a:ext cx="37132" cy="1981200"/>
          </a:xfrm>
          <a:prstGeom prst="line">
            <a:avLst/>
          </a:prstGeom>
          <a:ln>
            <a:headEnd type="none" w="med" len="med"/>
            <a:tailEnd type="none" w="med" len="med"/>
          </a:ln>
        </p:spPr>
        <p:style>
          <a:lnRef idx="2">
            <a:schemeClr val="accent3"/>
          </a:lnRef>
          <a:fillRef idx="0">
            <a:schemeClr val="accent3"/>
          </a:fillRef>
          <a:effectRef idx="1">
            <a:schemeClr val="accent3"/>
          </a:effectRef>
          <a:fontRef idx="minor">
            <a:schemeClr val="tx1"/>
          </a:fontRef>
        </p:style>
      </p:cxnSp>
      <p:pic>
        <p:nvPicPr>
          <p:cNvPr id="6" name="Picture 5"/>
          <p:cNvPicPr>
            <a:picLocks noChangeAspect="1"/>
          </p:cNvPicPr>
          <p:nvPr/>
        </p:nvPicPr>
        <p:blipFill>
          <a:blip r:embed="rId12"/>
          <a:stretch>
            <a:fillRect/>
          </a:stretch>
        </p:blipFill>
        <p:spPr>
          <a:xfrm>
            <a:off x="12691316" y="15052742"/>
            <a:ext cx="5935568" cy="3566160"/>
          </a:xfrm>
          <a:prstGeom prst="rect">
            <a:avLst/>
          </a:prstGeom>
        </p:spPr>
      </p:pic>
      <p:cxnSp>
        <p:nvCxnSpPr>
          <p:cNvPr id="21" name="Straight Connector 20">
            <a:extLst>
              <a:ext uri="{FF2B5EF4-FFF2-40B4-BE49-F238E27FC236}">
                <a16:creationId xmlns:a16="http://schemas.microsoft.com/office/drawing/2014/main" id="{1DEBEF2D-8F90-40B3-890E-2CD431442031}"/>
              </a:ext>
            </a:extLst>
          </p:cNvPr>
          <p:cNvCxnSpPr/>
          <p:nvPr/>
        </p:nvCxnSpPr>
        <p:spPr bwMode="auto">
          <a:xfrm flipV="1">
            <a:off x="15849600" y="15621000"/>
            <a:ext cx="0" cy="2133600"/>
          </a:xfrm>
          <a:prstGeom prst="line">
            <a:avLst/>
          </a:prstGeom>
          <a:ln>
            <a:headEnd type="none" w="med" len="med"/>
            <a:tailEnd type="none" w="med" len="med"/>
          </a:ln>
        </p:spPr>
        <p:style>
          <a:lnRef idx="2">
            <a:schemeClr val="accent3"/>
          </a:lnRef>
          <a:fillRef idx="0">
            <a:schemeClr val="accent3"/>
          </a:fillRef>
          <a:effectRef idx="1">
            <a:schemeClr val="accent3"/>
          </a:effectRef>
          <a:fontRef idx="minor">
            <a:schemeClr val="tx1"/>
          </a:fontRef>
        </p:style>
      </p:cxnSp>
    </p:spTree>
  </p:cSld>
  <p:clrMapOvr>
    <a:masterClrMapping/>
  </p:clrMapOvr>
  <p:timing>
    <p:tnLst>
      <p:par>
        <p:cTn id="1" dur="indefinite" restart="never" nodeType="tmRoot">
          <p:childTnLst>
            <p:par>
              <p:cTn id="2"/>
            </p:par>
          </p:childTnLst>
        </p:cTn>
      </p:par>
    </p:tnLst>
  </p:timing>
</p:sld>
</file>

<file path=ppt/theme/theme1.xml><?xml version="1.0" encoding="utf-8"?>
<a:theme xmlns:a="http://schemas.openxmlformats.org/drawingml/2006/main" name="Blank Presentatio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9293</TotalTime>
  <Words>750</Words>
  <Application>Microsoft Office PowerPoint</Application>
  <PresentationFormat>Custom</PresentationFormat>
  <Paragraphs>105</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Open Sans</vt:lpstr>
      <vt:lpstr>Symbol</vt:lpstr>
      <vt:lpstr>Times New Roman</vt:lpstr>
      <vt:lpstr>Times New Roman </vt:lpstr>
      <vt:lpstr>Verdana</vt:lpstr>
      <vt:lpstr>Blank Presentation</vt:lpstr>
      <vt:lpstr>PowerPoint Presentation</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How To Make A Scientific Poster</dc:subject>
  <dc:creator>Graphicsland/MakeSigns.com</dc:creator>
  <cp:keywords>scientific, research, template, custom, poster, presentation, symposium, printing, PowerPoint, create, design, example, sample, download</cp:keywords>
  <dc:description>This is a free template from MakeSigns.com to help you create the perfect scientific poster.</dc:description>
  <cp:lastModifiedBy>Ketelaar, Chad</cp:lastModifiedBy>
  <cp:revision>420</cp:revision>
  <cp:lastPrinted>2019-03-20T15:11:57Z</cp:lastPrinted>
  <dcterms:created xsi:type="dcterms:W3CDTF">1997-10-24T05:44:18Z</dcterms:created>
  <dcterms:modified xsi:type="dcterms:W3CDTF">2024-03-27T19:44:20Z</dcterms:modified>
  <cp:category>templates for scientific poster</cp:category>
</cp:coreProperties>
</file>