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29260800" cy="21945600"/>
  <p:notesSz cx="7023100" cy="9309100"/>
  <p:defaultTextStyle>
    <a:defPPr>
      <a:defRPr lang="en-US"/>
    </a:defPPr>
    <a:lvl1pPr algn="l" rtl="0" fontAlgn="base">
      <a:spcBef>
        <a:spcPct val="0"/>
      </a:spcBef>
      <a:spcAft>
        <a:spcPct val="0"/>
      </a:spcAft>
      <a:defRPr sz="1900" kern="1200">
        <a:solidFill>
          <a:schemeClr val="tx1"/>
        </a:solidFill>
        <a:latin typeface="Times New Roman" pitchFamily="18" charset="0"/>
        <a:ea typeface="+mn-ea"/>
        <a:cs typeface="Arial" charset="0"/>
      </a:defRPr>
    </a:lvl1pPr>
    <a:lvl2pPr marL="365125" indent="92075" algn="l" rtl="0" fontAlgn="base">
      <a:spcBef>
        <a:spcPct val="0"/>
      </a:spcBef>
      <a:spcAft>
        <a:spcPct val="0"/>
      </a:spcAft>
      <a:defRPr sz="1900" kern="1200">
        <a:solidFill>
          <a:schemeClr val="tx1"/>
        </a:solidFill>
        <a:latin typeface="Times New Roman" pitchFamily="18" charset="0"/>
        <a:ea typeface="+mn-ea"/>
        <a:cs typeface="Arial" charset="0"/>
      </a:defRPr>
    </a:lvl2pPr>
    <a:lvl3pPr marL="730250" indent="184150" algn="l" rtl="0" fontAlgn="base">
      <a:spcBef>
        <a:spcPct val="0"/>
      </a:spcBef>
      <a:spcAft>
        <a:spcPct val="0"/>
      </a:spcAft>
      <a:defRPr sz="1900" kern="1200">
        <a:solidFill>
          <a:schemeClr val="tx1"/>
        </a:solidFill>
        <a:latin typeface="Times New Roman" pitchFamily="18" charset="0"/>
        <a:ea typeface="+mn-ea"/>
        <a:cs typeface="Arial" charset="0"/>
      </a:defRPr>
    </a:lvl3pPr>
    <a:lvl4pPr marL="1096963" indent="274638" algn="l" rtl="0" fontAlgn="base">
      <a:spcBef>
        <a:spcPct val="0"/>
      </a:spcBef>
      <a:spcAft>
        <a:spcPct val="0"/>
      </a:spcAft>
      <a:defRPr sz="1900" kern="1200">
        <a:solidFill>
          <a:schemeClr val="tx1"/>
        </a:solidFill>
        <a:latin typeface="Times New Roman" pitchFamily="18" charset="0"/>
        <a:ea typeface="+mn-ea"/>
        <a:cs typeface="Arial" charset="0"/>
      </a:defRPr>
    </a:lvl4pPr>
    <a:lvl5pPr marL="1462088" indent="366713" algn="l" rtl="0" fontAlgn="base">
      <a:spcBef>
        <a:spcPct val="0"/>
      </a:spcBef>
      <a:spcAft>
        <a:spcPct val="0"/>
      </a:spcAft>
      <a:defRPr sz="1900" kern="1200">
        <a:solidFill>
          <a:schemeClr val="tx1"/>
        </a:solidFill>
        <a:latin typeface="Times New Roman" pitchFamily="18" charset="0"/>
        <a:ea typeface="+mn-ea"/>
        <a:cs typeface="Arial" charset="0"/>
      </a:defRPr>
    </a:lvl5pPr>
    <a:lvl6pPr marL="2286000" algn="l" defTabSz="914400" rtl="0" eaLnBrk="1" latinLnBrk="0" hangingPunct="1">
      <a:defRPr sz="1900" kern="1200">
        <a:solidFill>
          <a:schemeClr val="tx1"/>
        </a:solidFill>
        <a:latin typeface="Times New Roman" pitchFamily="18" charset="0"/>
        <a:ea typeface="+mn-ea"/>
        <a:cs typeface="Arial" charset="0"/>
      </a:defRPr>
    </a:lvl6pPr>
    <a:lvl7pPr marL="2743200" algn="l" defTabSz="914400" rtl="0" eaLnBrk="1" latinLnBrk="0" hangingPunct="1">
      <a:defRPr sz="1900" kern="1200">
        <a:solidFill>
          <a:schemeClr val="tx1"/>
        </a:solidFill>
        <a:latin typeface="Times New Roman" pitchFamily="18" charset="0"/>
        <a:ea typeface="+mn-ea"/>
        <a:cs typeface="Arial" charset="0"/>
      </a:defRPr>
    </a:lvl7pPr>
    <a:lvl8pPr marL="3200400" algn="l" defTabSz="914400" rtl="0" eaLnBrk="1" latinLnBrk="0" hangingPunct="1">
      <a:defRPr sz="1900" kern="1200">
        <a:solidFill>
          <a:schemeClr val="tx1"/>
        </a:solidFill>
        <a:latin typeface="Times New Roman" pitchFamily="18" charset="0"/>
        <a:ea typeface="+mn-ea"/>
        <a:cs typeface="Arial" charset="0"/>
      </a:defRPr>
    </a:lvl8pPr>
    <a:lvl9pPr marL="3657600" algn="l" defTabSz="914400" rtl="0" eaLnBrk="1" latinLnBrk="0" hangingPunct="1">
      <a:defRPr sz="19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3312" userDrawn="1">
          <p15:clr>
            <a:srgbClr val="A4A3A4"/>
          </p15:clr>
        </p15:guide>
        <p15:guide id="2" orient="horz" pos="3755" userDrawn="1">
          <p15:clr>
            <a:srgbClr val="A4A3A4"/>
          </p15:clr>
        </p15:guide>
        <p15:guide id="3" orient="horz" pos="2355" userDrawn="1">
          <p15:clr>
            <a:srgbClr val="A4A3A4"/>
          </p15:clr>
        </p15:guide>
        <p15:guide id="4" orient="horz" pos="4164" userDrawn="1">
          <p15:clr>
            <a:srgbClr val="A4A3A4"/>
          </p15:clr>
        </p15:guide>
        <p15:guide id="5" pos="480" userDrawn="1">
          <p15:clr>
            <a:srgbClr val="A4A3A4"/>
          </p15:clr>
        </p15:guide>
        <p15:guide id="6" pos="4608" userDrawn="1">
          <p15:clr>
            <a:srgbClr val="A4A3A4"/>
          </p15:clr>
        </p15:guide>
        <p15:guide id="7" pos="4928" userDrawn="1">
          <p15:clr>
            <a:srgbClr val="A4A3A4"/>
          </p15:clr>
        </p15:guide>
        <p15:guide id="8" pos="9056" userDrawn="1">
          <p15:clr>
            <a:srgbClr val="A4A3A4"/>
          </p15:clr>
        </p15:guide>
        <p15:guide id="9" pos="9376" userDrawn="1">
          <p15:clr>
            <a:srgbClr val="A4A3A4"/>
          </p15:clr>
        </p15:guide>
        <p15:guide id="10" pos="13504" userDrawn="1">
          <p15:clr>
            <a:srgbClr val="A4A3A4"/>
          </p15:clr>
        </p15:guide>
        <p15:guide id="11" pos="13824" userDrawn="1">
          <p15:clr>
            <a:srgbClr val="A4A3A4"/>
          </p15:clr>
        </p15:guide>
        <p15:guide id="12" pos="17952"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83"/>
    <a:srgbClr val="EAEAEA"/>
    <a:srgbClr val="006699"/>
    <a:srgbClr val="CC3300"/>
    <a:srgbClr val="006600"/>
    <a:srgbClr val="336699"/>
    <a:srgbClr val="003399"/>
    <a:srgbClr val="0094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5143" autoAdjust="0"/>
  </p:normalViewPr>
  <p:slideViewPr>
    <p:cSldViewPr>
      <p:cViewPr varScale="1">
        <p:scale>
          <a:sx n="26" d="100"/>
          <a:sy n="26" d="100"/>
        </p:scale>
        <p:origin x="1877" y="48"/>
      </p:cViewPr>
      <p:guideLst>
        <p:guide orient="horz" pos="13312"/>
        <p:guide orient="horz" pos="3755"/>
        <p:guide orient="horz" pos="2355"/>
        <p:guide orient="horz" pos="4164"/>
        <p:guide pos="480"/>
        <p:guide pos="4608"/>
        <p:guide pos="4928"/>
        <p:guide pos="9056"/>
        <p:guide pos="9376"/>
        <p:guide pos="13504"/>
        <p:guide pos="13824"/>
        <p:guide pos="179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54" d="100"/>
          <a:sy n="54" d="100"/>
        </p:scale>
        <p:origin x="-1782"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4099" name="Rectangle 3"/>
          <p:cNvSpPr>
            <a:spLocks noGrp="1" noChangeArrowheads="1"/>
          </p:cNvSpPr>
          <p:nvPr>
            <p:ph type="dt" sz="quarter"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4100" name="Rectangle 4"/>
          <p:cNvSpPr>
            <a:spLocks noGrp="1" noChangeArrowheads="1"/>
          </p:cNvSpPr>
          <p:nvPr>
            <p:ph type="ftr" sz="quarter" idx="2"/>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4101" name="Rectangle 5"/>
          <p:cNvSpPr>
            <a:spLocks noGrp="1" noChangeArrowheads="1"/>
          </p:cNvSpPr>
          <p:nvPr>
            <p:ph type="sldNum" sz="quarter" idx="3"/>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94AD3909-6B94-4AE4-A482-9487DC575C82}" type="slidenum">
              <a:rPr lang="en-AU"/>
              <a:pPr>
                <a:defRPr/>
              </a:pPr>
              <a:t>‹#›</a:t>
            </a:fld>
            <a:endParaRPr lang="en-AU"/>
          </a:p>
        </p:txBody>
      </p:sp>
    </p:spTree>
    <p:extLst>
      <p:ext uri="{BB962C8B-B14F-4D97-AF65-F5344CB8AC3E}">
        <p14:creationId xmlns:p14="http://schemas.microsoft.com/office/powerpoint/2010/main" val="22173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3075" name="Rectangle 3"/>
          <p:cNvSpPr>
            <a:spLocks noGrp="1" noChangeArrowheads="1"/>
          </p:cNvSpPr>
          <p:nvPr>
            <p:ph type="dt"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13316" name="Rectangle 4"/>
          <p:cNvSpPr>
            <a:spLocks noGrp="1" noRot="1" noChangeAspect="1" noChangeArrowheads="1" noTextEdit="1"/>
          </p:cNvSpPr>
          <p:nvPr>
            <p:ph type="sldImg" idx="2"/>
          </p:nvPr>
        </p:nvSpPr>
        <p:spPr bwMode="auto">
          <a:xfrm>
            <a:off x="1168400"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9245" y="4455933"/>
            <a:ext cx="5155414" cy="4178928"/>
          </a:xfrm>
          <a:prstGeom prst="rect">
            <a:avLst/>
          </a:prstGeom>
          <a:noFill/>
          <a:ln>
            <a:noFill/>
          </a:ln>
          <a:effectLst/>
        </p:spPr>
        <p:txBody>
          <a:bodyPr vert="horz" wrap="square" lIns="89511" tIns="44755" rIns="89511" bIns="44755"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3079" name="Rectangle 7"/>
          <p:cNvSpPr>
            <a:spLocks noGrp="1" noChangeArrowheads="1"/>
          </p:cNvSpPr>
          <p:nvPr>
            <p:ph type="sldNum" sz="quarter" idx="5"/>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0A0A4CC0-E396-44D7-A65B-5E54851E0A92}" type="slidenum">
              <a:rPr lang="en-AU"/>
              <a:pPr>
                <a:defRPr/>
              </a:pPr>
              <a:t>‹#›</a:t>
            </a:fld>
            <a:endParaRPr lang="en-AU"/>
          </a:p>
        </p:txBody>
      </p:sp>
    </p:spTree>
    <p:extLst>
      <p:ext uri="{BB962C8B-B14F-4D97-AF65-F5344CB8AC3E}">
        <p14:creationId xmlns:p14="http://schemas.microsoft.com/office/powerpoint/2010/main" val="127551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65125"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3025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096963"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462088"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828800" algn="l" defTabSz="731520" rtl="0" eaLnBrk="1" latinLnBrk="0" hangingPunct="1">
      <a:defRPr sz="1000" kern="1200">
        <a:solidFill>
          <a:schemeClr val="tx1"/>
        </a:solidFill>
        <a:latin typeface="+mn-lt"/>
        <a:ea typeface="+mn-ea"/>
        <a:cs typeface="+mn-cs"/>
      </a:defRPr>
    </a:lvl6pPr>
    <a:lvl7pPr marL="2194560" algn="l" defTabSz="731520" rtl="0" eaLnBrk="1" latinLnBrk="0" hangingPunct="1">
      <a:defRPr sz="1000" kern="1200">
        <a:solidFill>
          <a:schemeClr val="tx1"/>
        </a:solidFill>
        <a:latin typeface="+mn-lt"/>
        <a:ea typeface="+mn-ea"/>
        <a:cs typeface="+mn-cs"/>
      </a:defRPr>
    </a:lvl7pPr>
    <a:lvl8pPr marL="2560320" algn="l" defTabSz="731520" rtl="0" eaLnBrk="1" latinLnBrk="0" hangingPunct="1">
      <a:defRPr sz="1000" kern="1200">
        <a:solidFill>
          <a:schemeClr val="tx1"/>
        </a:solidFill>
        <a:latin typeface="+mn-lt"/>
        <a:ea typeface="+mn-ea"/>
        <a:cs typeface="+mn-cs"/>
      </a:defRPr>
    </a:lvl8pPr>
    <a:lvl9pPr marL="2926080" algn="l" defTabSz="73152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517E6AB6-1419-4A1F-A872-61053C82E2FD}" type="slidenum">
              <a:rPr lang="en-AU" smtClean="0">
                <a:cs typeface="Arial" charset="0"/>
              </a:rPr>
              <a:pPr/>
              <a:t>1</a:t>
            </a:fld>
            <a:endParaRPr lang="en-AU">
              <a:cs typeface="Arial" charset="0"/>
            </a:endParaRPr>
          </a:p>
        </p:txBody>
      </p:sp>
      <p:sp>
        <p:nvSpPr>
          <p:cNvPr id="17410" name="Rectangle 2"/>
          <p:cNvSpPr>
            <a:spLocks noGrp="1" noRot="1" noChangeAspect="1" noChangeArrowheads="1" noTextEdit="1"/>
          </p:cNvSpPr>
          <p:nvPr>
            <p:ph type="sldImg"/>
          </p:nvPr>
        </p:nvSpPr>
        <p:spPr>
          <a:xfrm>
            <a:off x="1168400" y="696913"/>
            <a:ext cx="4641850" cy="3481387"/>
          </a:xfrm>
          <a:ln/>
        </p:spPr>
      </p:sp>
      <p:sp>
        <p:nvSpPr>
          <p:cNvPr id="17411" name="Rectangle 3"/>
          <p:cNvSpPr>
            <a:spLocks noGrp="1" noChangeArrowheads="1"/>
          </p:cNvSpPr>
          <p:nvPr>
            <p:ph type="body" idx="1"/>
          </p:nvPr>
        </p:nvSpPr>
        <p:spPr>
          <a:noFill/>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4749" y="6817789"/>
            <a:ext cx="24871304" cy="4703233"/>
          </a:xfrm>
        </p:spPr>
        <p:txBody>
          <a:bodyPr/>
          <a:lstStyle/>
          <a:p>
            <a:r>
              <a:rPr lang="en-US"/>
              <a:t>Click to edit Master title style</a:t>
            </a:r>
          </a:p>
        </p:txBody>
      </p:sp>
      <p:sp>
        <p:nvSpPr>
          <p:cNvPr id="3" name="Subtitle 2"/>
          <p:cNvSpPr>
            <a:spLocks noGrp="1"/>
          </p:cNvSpPr>
          <p:nvPr>
            <p:ph type="subTitle" idx="1"/>
          </p:nvPr>
        </p:nvSpPr>
        <p:spPr>
          <a:xfrm>
            <a:off x="4389499" y="12435422"/>
            <a:ext cx="20481807" cy="5609167"/>
          </a:xfrm>
        </p:spPr>
        <p:txBody>
          <a:bodyPr/>
          <a:lstStyle>
            <a:lvl1pPr marL="0" indent="0" algn="ctr">
              <a:buNone/>
              <a:defRPr/>
            </a:lvl1pPr>
            <a:lvl2pPr marL="365796" indent="0" algn="ctr">
              <a:buNone/>
              <a:defRPr/>
            </a:lvl2pPr>
            <a:lvl3pPr marL="731592" indent="0" algn="ctr">
              <a:buNone/>
              <a:defRPr/>
            </a:lvl3pPr>
            <a:lvl4pPr marL="1097391" indent="0" algn="ctr">
              <a:buNone/>
              <a:defRPr/>
            </a:lvl4pPr>
            <a:lvl5pPr marL="1463187" indent="0" algn="ctr">
              <a:buNone/>
              <a:defRPr/>
            </a:lvl5pPr>
            <a:lvl6pPr marL="1828983" indent="0" algn="ctr">
              <a:buNone/>
              <a:defRPr/>
            </a:lvl6pPr>
            <a:lvl7pPr marL="2194779" indent="0" algn="ctr">
              <a:buNone/>
              <a:defRPr/>
            </a:lvl7pPr>
            <a:lvl8pPr marL="2560577" indent="0" algn="ctr">
              <a:buNone/>
              <a:defRPr/>
            </a:lvl8pPr>
            <a:lvl9pPr marL="292637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8E87047-40BB-4339-A1B8-3D798A7D7A3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651050-8B52-4571-892E-D88E8A28C30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47759" y="1950514"/>
            <a:ext cx="6217355" cy="1755669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5689" y="1950514"/>
            <a:ext cx="18561756" cy="175566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C7F496-FF40-44EE-80CF-D59C02DF35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6E69B4D-346E-421A-BE16-DD14FE32B54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1" y="14102297"/>
            <a:ext cx="24871304" cy="4358217"/>
          </a:xfrm>
        </p:spPr>
        <p:txBody>
          <a:bodyPr anchor="t"/>
          <a:lstStyle>
            <a:lvl1pPr algn="l">
              <a:defRPr sz="3200" b="1" cap="all"/>
            </a:lvl1pPr>
          </a:lstStyle>
          <a:p>
            <a:r>
              <a:rPr lang="en-US"/>
              <a:t>Click to edit Master title style</a:t>
            </a:r>
          </a:p>
        </p:txBody>
      </p:sp>
      <p:sp>
        <p:nvSpPr>
          <p:cNvPr id="3" name="Text Placeholder 2"/>
          <p:cNvSpPr>
            <a:spLocks noGrp="1"/>
          </p:cNvSpPr>
          <p:nvPr>
            <p:ph type="body" idx="1"/>
          </p:nvPr>
        </p:nvSpPr>
        <p:spPr>
          <a:xfrm>
            <a:off x="2311401" y="9301692"/>
            <a:ext cx="24871304" cy="4800600"/>
          </a:xfrm>
        </p:spPr>
        <p:txBody>
          <a:bodyPr anchor="b"/>
          <a:lstStyle>
            <a:lvl1pPr marL="0" indent="0">
              <a:buNone/>
              <a:defRPr sz="1601"/>
            </a:lvl1pPr>
            <a:lvl2pPr marL="365796" indent="0">
              <a:buNone/>
              <a:defRPr sz="1400"/>
            </a:lvl2pPr>
            <a:lvl3pPr marL="731592" indent="0">
              <a:buNone/>
              <a:defRPr sz="1301"/>
            </a:lvl3pPr>
            <a:lvl4pPr marL="1097391" indent="0">
              <a:buNone/>
              <a:defRPr sz="1100"/>
            </a:lvl4pPr>
            <a:lvl5pPr marL="1463187" indent="0">
              <a:buNone/>
              <a:defRPr sz="1100"/>
            </a:lvl5pPr>
            <a:lvl6pPr marL="1828983" indent="0">
              <a:buNone/>
              <a:defRPr sz="1100"/>
            </a:lvl6pPr>
            <a:lvl7pPr marL="2194779" indent="0">
              <a:buNone/>
              <a:defRPr sz="1100"/>
            </a:lvl7pPr>
            <a:lvl8pPr marL="2560577" indent="0">
              <a:buNone/>
              <a:defRPr sz="1100"/>
            </a:lvl8pPr>
            <a:lvl9pPr marL="2926374"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9B98F02-D98D-493A-A9AA-358E1746AF5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5692"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75559"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480E291-4E80-4B7A-BC62-52AE0AB2126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2853" y="878417"/>
            <a:ext cx="26335096"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62852" y="4912785"/>
            <a:ext cx="12928600"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4" name="Content Placeholder 3"/>
          <p:cNvSpPr>
            <a:spLocks noGrp="1"/>
          </p:cNvSpPr>
          <p:nvPr>
            <p:ph sz="half" idx="2"/>
          </p:nvPr>
        </p:nvSpPr>
        <p:spPr>
          <a:xfrm>
            <a:off x="1462852" y="6959602"/>
            <a:ext cx="12928600"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863706" y="4912785"/>
            <a:ext cx="12934245"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6" name="Content Placeholder 5"/>
          <p:cNvSpPr>
            <a:spLocks noGrp="1"/>
          </p:cNvSpPr>
          <p:nvPr>
            <p:ph sz="quarter" idx="4"/>
          </p:nvPr>
        </p:nvSpPr>
        <p:spPr>
          <a:xfrm>
            <a:off x="14863706" y="6959602"/>
            <a:ext cx="12934245"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5584509-E4E3-42E7-99E6-30529F51FE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27B93F8-F5CF-46EC-98B6-4B38D87586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7F30C20-09D8-41B3-B044-A38A0BB7A6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2852" y="874188"/>
            <a:ext cx="9626600" cy="3717925"/>
          </a:xfrm>
        </p:spPr>
        <p:txBody>
          <a:bodyPr anchor="b"/>
          <a:lstStyle>
            <a:lvl1pPr algn="l">
              <a:defRPr sz="1601" b="1"/>
            </a:lvl1pPr>
          </a:lstStyle>
          <a:p>
            <a:r>
              <a:rPr lang="en-US"/>
              <a:t>Click to edit Master title style</a:t>
            </a:r>
          </a:p>
        </p:txBody>
      </p:sp>
      <p:sp>
        <p:nvSpPr>
          <p:cNvPr id="3" name="Content Placeholder 2"/>
          <p:cNvSpPr>
            <a:spLocks noGrp="1"/>
          </p:cNvSpPr>
          <p:nvPr>
            <p:ph idx="1"/>
          </p:nvPr>
        </p:nvSpPr>
        <p:spPr>
          <a:xfrm>
            <a:off x="11440349" y="874189"/>
            <a:ext cx="16357600" cy="18729325"/>
          </a:xfrm>
        </p:spPr>
        <p:txBody>
          <a:bodyPr/>
          <a:lstStyle>
            <a:lvl1pPr>
              <a:defRPr sz="2599"/>
            </a:lvl1pPr>
            <a:lvl2pPr>
              <a:defRPr sz="2201"/>
            </a:lvl2pPr>
            <a:lvl3pPr>
              <a:defRPr sz="1901"/>
            </a:lvl3pPr>
            <a:lvl4pPr>
              <a:defRPr sz="1601"/>
            </a:lvl4pPr>
            <a:lvl5pPr>
              <a:defRPr sz="1601"/>
            </a:lvl5pPr>
            <a:lvl6pPr>
              <a:defRPr sz="1601"/>
            </a:lvl6pPr>
            <a:lvl7pPr>
              <a:defRPr sz="1601"/>
            </a:lvl7pPr>
            <a:lvl8pPr>
              <a:defRPr sz="1601"/>
            </a:lvl8pPr>
            <a:lvl9pPr>
              <a:defRPr sz="1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62852" y="4592109"/>
            <a:ext cx="9626600" cy="15011400"/>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BCC4735-5264-4C5D-9D50-78CFEC9719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697" y="15361714"/>
            <a:ext cx="17556104" cy="1813983"/>
          </a:xfrm>
        </p:spPr>
        <p:txBody>
          <a:bodyPr anchor="b"/>
          <a:lstStyle>
            <a:lvl1pPr algn="l">
              <a:defRPr sz="1601" b="1"/>
            </a:lvl1pPr>
          </a:lstStyle>
          <a:p>
            <a:r>
              <a:rPr lang="en-US"/>
              <a:t>Click to edit Master title style</a:t>
            </a:r>
          </a:p>
        </p:txBody>
      </p:sp>
      <p:sp>
        <p:nvSpPr>
          <p:cNvPr id="3" name="Picture Placeholder 2"/>
          <p:cNvSpPr>
            <a:spLocks noGrp="1"/>
          </p:cNvSpPr>
          <p:nvPr>
            <p:ph type="pic" idx="1"/>
          </p:nvPr>
        </p:nvSpPr>
        <p:spPr>
          <a:xfrm>
            <a:off x="5735697" y="1961097"/>
            <a:ext cx="17556104" cy="13166725"/>
          </a:xfrm>
        </p:spPr>
        <p:txBody>
          <a:bodyPr/>
          <a:lstStyle>
            <a:lvl1pPr marL="0" indent="0">
              <a:buNone/>
              <a:defRPr sz="2599"/>
            </a:lvl1pPr>
            <a:lvl2pPr marL="365796" indent="0">
              <a:buNone/>
              <a:defRPr sz="2201"/>
            </a:lvl2pPr>
            <a:lvl3pPr marL="731592" indent="0">
              <a:buNone/>
              <a:defRPr sz="1901"/>
            </a:lvl3pPr>
            <a:lvl4pPr marL="1097391" indent="0">
              <a:buNone/>
              <a:defRPr sz="1601"/>
            </a:lvl4pPr>
            <a:lvl5pPr marL="1463187" indent="0">
              <a:buNone/>
              <a:defRPr sz="1601"/>
            </a:lvl5pPr>
            <a:lvl6pPr marL="1828983" indent="0">
              <a:buNone/>
              <a:defRPr sz="1601"/>
            </a:lvl6pPr>
            <a:lvl7pPr marL="2194779" indent="0">
              <a:buNone/>
              <a:defRPr sz="1601"/>
            </a:lvl7pPr>
            <a:lvl8pPr marL="2560577" indent="0">
              <a:buNone/>
              <a:defRPr sz="1601"/>
            </a:lvl8pPr>
            <a:lvl9pPr marL="2926374" indent="0">
              <a:buNone/>
              <a:defRPr sz="1601"/>
            </a:lvl9pPr>
          </a:lstStyle>
          <a:p>
            <a:pPr lvl="0"/>
            <a:endParaRPr lang="en-US" noProof="0"/>
          </a:p>
        </p:txBody>
      </p:sp>
      <p:sp>
        <p:nvSpPr>
          <p:cNvPr id="4" name="Text Placeholder 3"/>
          <p:cNvSpPr>
            <a:spLocks noGrp="1"/>
          </p:cNvSpPr>
          <p:nvPr>
            <p:ph type="body" sz="half" idx="2"/>
          </p:nvPr>
        </p:nvSpPr>
        <p:spPr>
          <a:xfrm>
            <a:off x="5735697" y="17175697"/>
            <a:ext cx="17556104" cy="2574925"/>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D2DD309-3B41-4FF3-B8DC-4FCAB4BBD47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2196043" y="1951038"/>
            <a:ext cx="24868717" cy="3657600"/>
          </a:xfrm>
          <a:prstGeom prst="rect">
            <a:avLst/>
          </a:prstGeom>
          <a:noFill/>
          <a:ln w="9525">
            <a:noFill/>
            <a:miter lim="800000"/>
            <a:headEnd/>
            <a:tailEnd/>
          </a:ln>
        </p:spPr>
        <p:txBody>
          <a:bodyPr vert="horz" wrap="square" lIns="341371" tIns="170686" rIns="341371" bIns="170686" numCol="1" anchor="ctr" anchorCtr="0" compatLnSpc="1">
            <a:prstTxWarp prst="textNoShape">
              <a:avLst/>
            </a:prstTxWarp>
          </a:bodyPr>
          <a:lstStyle/>
          <a:p>
            <a:pPr lvl="0"/>
            <a:r>
              <a:rPr lang="en-US"/>
              <a:t>Click to edit Master title style</a:t>
            </a:r>
          </a:p>
        </p:txBody>
      </p:sp>
      <p:sp>
        <p:nvSpPr>
          <p:cNvPr id="16387" name="Rectangle 3"/>
          <p:cNvSpPr>
            <a:spLocks noGrp="1" noChangeArrowheads="1"/>
          </p:cNvSpPr>
          <p:nvPr>
            <p:ph type="body" idx="1"/>
          </p:nvPr>
        </p:nvSpPr>
        <p:spPr bwMode="auto">
          <a:xfrm>
            <a:off x="2196043" y="6338888"/>
            <a:ext cx="24868717" cy="13168312"/>
          </a:xfrm>
          <a:prstGeom prst="rect">
            <a:avLst/>
          </a:prstGeom>
          <a:noFill/>
          <a:ln w="9525">
            <a:noFill/>
            <a:miter lim="800000"/>
            <a:headEnd/>
            <a:tailEnd/>
          </a:ln>
        </p:spPr>
        <p:txBody>
          <a:bodyPr vert="horz" wrap="square" lIns="341371" tIns="170686" rIns="341371" bIns="17068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6042"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eaLnBrk="0" hangingPunct="0">
              <a:defRPr sz="5202"/>
            </a:lvl1pPr>
          </a:lstStyle>
          <a:p>
            <a:endParaRPr lang="en-US"/>
          </a:p>
        </p:txBody>
      </p:sp>
      <p:sp>
        <p:nvSpPr>
          <p:cNvPr id="1029" name="Rectangle 5"/>
          <p:cNvSpPr>
            <a:spLocks noGrp="1" noChangeArrowheads="1"/>
          </p:cNvSpPr>
          <p:nvPr>
            <p:ph type="ftr" sz="quarter" idx="3"/>
          </p:nvPr>
        </p:nvSpPr>
        <p:spPr bwMode="auto">
          <a:xfrm>
            <a:off x="9995961" y="19994568"/>
            <a:ext cx="9268883"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ctr" eaLnBrk="0" hangingPunct="0">
              <a:defRPr sz="5202"/>
            </a:lvl1pPr>
          </a:lstStyle>
          <a:p>
            <a:endParaRPr lang="en-US"/>
          </a:p>
        </p:txBody>
      </p:sp>
      <p:sp>
        <p:nvSpPr>
          <p:cNvPr id="1030" name="Rectangle 6"/>
          <p:cNvSpPr>
            <a:spLocks noGrp="1" noChangeArrowheads="1"/>
          </p:cNvSpPr>
          <p:nvPr>
            <p:ph type="sldNum" sz="quarter" idx="4"/>
          </p:nvPr>
        </p:nvSpPr>
        <p:spPr bwMode="auto">
          <a:xfrm>
            <a:off x="20968759"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r" eaLnBrk="0" hangingPunct="0">
              <a:defRPr sz="5202"/>
            </a:lvl1pPr>
          </a:lstStyle>
          <a:p>
            <a:fld id="{6F4796FD-0FB1-4177-94B2-673C54E5CC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413466" rtl="0" eaLnBrk="0" fontAlgn="base" hangingPunct="0">
        <a:spcBef>
          <a:spcPct val="0"/>
        </a:spcBef>
        <a:spcAft>
          <a:spcPct val="0"/>
        </a:spcAft>
        <a:defRPr sz="16403">
          <a:solidFill>
            <a:schemeClr val="tx2"/>
          </a:solidFill>
          <a:latin typeface="+mj-lt"/>
          <a:ea typeface="+mj-ea"/>
          <a:cs typeface="+mj-cs"/>
        </a:defRPr>
      </a:lvl1pPr>
      <a:lvl2pPr algn="ctr" defTabSz="3413466" rtl="0" eaLnBrk="0" fontAlgn="base" hangingPunct="0">
        <a:spcBef>
          <a:spcPct val="0"/>
        </a:spcBef>
        <a:spcAft>
          <a:spcPct val="0"/>
        </a:spcAft>
        <a:defRPr sz="16403">
          <a:solidFill>
            <a:schemeClr val="tx2"/>
          </a:solidFill>
          <a:latin typeface="Times New Roman" pitchFamily="18" charset="0"/>
        </a:defRPr>
      </a:lvl2pPr>
      <a:lvl3pPr algn="ctr" defTabSz="3413466" rtl="0" eaLnBrk="0" fontAlgn="base" hangingPunct="0">
        <a:spcBef>
          <a:spcPct val="0"/>
        </a:spcBef>
        <a:spcAft>
          <a:spcPct val="0"/>
        </a:spcAft>
        <a:defRPr sz="16403">
          <a:solidFill>
            <a:schemeClr val="tx2"/>
          </a:solidFill>
          <a:latin typeface="Times New Roman" pitchFamily="18" charset="0"/>
        </a:defRPr>
      </a:lvl3pPr>
      <a:lvl4pPr algn="ctr" defTabSz="3413466" rtl="0" eaLnBrk="0" fontAlgn="base" hangingPunct="0">
        <a:spcBef>
          <a:spcPct val="0"/>
        </a:spcBef>
        <a:spcAft>
          <a:spcPct val="0"/>
        </a:spcAft>
        <a:defRPr sz="16403">
          <a:solidFill>
            <a:schemeClr val="tx2"/>
          </a:solidFill>
          <a:latin typeface="Times New Roman" pitchFamily="18" charset="0"/>
        </a:defRPr>
      </a:lvl4pPr>
      <a:lvl5pPr algn="ctr" defTabSz="3413466" rtl="0" eaLnBrk="0" fontAlgn="base" hangingPunct="0">
        <a:spcBef>
          <a:spcPct val="0"/>
        </a:spcBef>
        <a:spcAft>
          <a:spcPct val="0"/>
        </a:spcAft>
        <a:defRPr sz="16403">
          <a:solidFill>
            <a:schemeClr val="tx2"/>
          </a:solidFill>
          <a:latin typeface="Times New Roman" pitchFamily="18" charset="0"/>
        </a:defRPr>
      </a:lvl5pPr>
      <a:lvl6pPr marL="365796" algn="ctr" defTabSz="3414102" rtl="0" eaLnBrk="0" fontAlgn="base" hangingPunct="0">
        <a:spcBef>
          <a:spcPct val="0"/>
        </a:spcBef>
        <a:spcAft>
          <a:spcPct val="0"/>
        </a:spcAft>
        <a:defRPr sz="16403">
          <a:solidFill>
            <a:schemeClr val="tx2"/>
          </a:solidFill>
          <a:latin typeface="Times New Roman" pitchFamily="18" charset="0"/>
        </a:defRPr>
      </a:lvl6pPr>
      <a:lvl7pPr marL="731592" algn="ctr" defTabSz="3414102" rtl="0" eaLnBrk="0" fontAlgn="base" hangingPunct="0">
        <a:spcBef>
          <a:spcPct val="0"/>
        </a:spcBef>
        <a:spcAft>
          <a:spcPct val="0"/>
        </a:spcAft>
        <a:defRPr sz="16403">
          <a:solidFill>
            <a:schemeClr val="tx2"/>
          </a:solidFill>
          <a:latin typeface="Times New Roman" pitchFamily="18" charset="0"/>
        </a:defRPr>
      </a:lvl7pPr>
      <a:lvl8pPr marL="1097391" algn="ctr" defTabSz="3414102" rtl="0" eaLnBrk="0" fontAlgn="base" hangingPunct="0">
        <a:spcBef>
          <a:spcPct val="0"/>
        </a:spcBef>
        <a:spcAft>
          <a:spcPct val="0"/>
        </a:spcAft>
        <a:defRPr sz="16403">
          <a:solidFill>
            <a:schemeClr val="tx2"/>
          </a:solidFill>
          <a:latin typeface="Times New Roman" pitchFamily="18" charset="0"/>
        </a:defRPr>
      </a:lvl8pPr>
      <a:lvl9pPr marL="1463187" algn="ctr" defTabSz="3414102" rtl="0" eaLnBrk="0" fontAlgn="base" hangingPunct="0">
        <a:spcBef>
          <a:spcPct val="0"/>
        </a:spcBef>
        <a:spcAft>
          <a:spcPct val="0"/>
        </a:spcAft>
        <a:defRPr sz="16403">
          <a:solidFill>
            <a:schemeClr val="tx2"/>
          </a:solidFill>
          <a:latin typeface="Times New Roman" pitchFamily="18" charset="0"/>
        </a:defRPr>
      </a:lvl9pPr>
    </p:titleStyle>
    <p:bodyStyle>
      <a:lvl1pPr marL="1279653" indent="-1279653" algn="l" defTabSz="3413466" rtl="0" eaLnBrk="0" fontAlgn="base" hangingPunct="0">
        <a:spcBef>
          <a:spcPct val="20000"/>
        </a:spcBef>
        <a:spcAft>
          <a:spcPct val="0"/>
        </a:spcAft>
        <a:buChar char="•"/>
        <a:defRPr sz="11901">
          <a:solidFill>
            <a:schemeClr val="tx1"/>
          </a:solidFill>
          <a:latin typeface="+mn-lt"/>
          <a:ea typeface="+mn-ea"/>
          <a:cs typeface="+mn-cs"/>
        </a:defRPr>
      </a:lvl1pPr>
      <a:lvl2pPr marL="2773641" indent="-1066908" algn="l" defTabSz="3413466" rtl="0" eaLnBrk="0" fontAlgn="base" hangingPunct="0">
        <a:spcBef>
          <a:spcPct val="20000"/>
        </a:spcBef>
        <a:spcAft>
          <a:spcPct val="0"/>
        </a:spcAft>
        <a:buChar char="–"/>
        <a:defRPr sz="10500">
          <a:solidFill>
            <a:schemeClr val="tx1"/>
          </a:solidFill>
          <a:latin typeface="+mn-lt"/>
        </a:defRPr>
      </a:lvl2pPr>
      <a:lvl3pPr marL="4267626" indent="-852573" algn="l" defTabSz="3413466" rtl="0" eaLnBrk="0" fontAlgn="base" hangingPunct="0">
        <a:spcBef>
          <a:spcPct val="20000"/>
        </a:spcBef>
        <a:spcAft>
          <a:spcPct val="0"/>
        </a:spcAft>
        <a:buChar char="•"/>
        <a:defRPr sz="9000">
          <a:solidFill>
            <a:schemeClr val="tx1"/>
          </a:solidFill>
          <a:latin typeface="+mn-lt"/>
        </a:defRPr>
      </a:lvl3pPr>
      <a:lvl4pPr marL="5974361" indent="-852573" algn="l" defTabSz="3413466" rtl="0" eaLnBrk="0" fontAlgn="base" hangingPunct="0">
        <a:spcBef>
          <a:spcPct val="20000"/>
        </a:spcBef>
        <a:spcAft>
          <a:spcPct val="0"/>
        </a:spcAft>
        <a:buChar char="–"/>
        <a:defRPr sz="7401">
          <a:solidFill>
            <a:schemeClr val="tx1"/>
          </a:solidFill>
          <a:latin typeface="+mn-lt"/>
        </a:defRPr>
      </a:lvl4pPr>
      <a:lvl5pPr marL="7681094" indent="-852573" algn="l" defTabSz="3413466" rtl="0" eaLnBrk="0" fontAlgn="base" hangingPunct="0">
        <a:spcBef>
          <a:spcPct val="20000"/>
        </a:spcBef>
        <a:spcAft>
          <a:spcPct val="0"/>
        </a:spcAft>
        <a:buChar char="»"/>
        <a:defRPr sz="7401">
          <a:solidFill>
            <a:schemeClr val="tx1"/>
          </a:solidFill>
          <a:latin typeface="+mn-lt"/>
        </a:defRPr>
      </a:lvl5pPr>
      <a:lvl6pPr marL="8047524" indent="-853524" algn="l" defTabSz="3414102" rtl="0" eaLnBrk="0" fontAlgn="base" hangingPunct="0">
        <a:spcBef>
          <a:spcPct val="20000"/>
        </a:spcBef>
        <a:spcAft>
          <a:spcPct val="0"/>
        </a:spcAft>
        <a:buChar char="»"/>
        <a:defRPr sz="7401">
          <a:solidFill>
            <a:schemeClr val="tx1"/>
          </a:solidFill>
          <a:latin typeface="+mn-lt"/>
        </a:defRPr>
      </a:lvl6pPr>
      <a:lvl7pPr marL="8413320" indent="-853524" algn="l" defTabSz="3414102" rtl="0" eaLnBrk="0" fontAlgn="base" hangingPunct="0">
        <a:spcBef>
          <a:spcPct val="20000"/>
        </a:spcBef>
        <a:spcAft>
          <a:spcPct val="0"/>
        </a:spcAft>
        <a:buChar char="»"/>
        <a:defRPr sz="7401">
          <a:solidFill>
            <a:schemeClr val="tx1"/>
          </a:solidFill>
          <a:latin typeface="+mn-lt"/>
        </a:defRPr>
      </a:lvl7pPr>
      <a:lvl8pPr marL="8779119" indent="-853524" algn="l" defTabSz="3414102" rtl="0" eaLnBrk="0" fontAlgn="base" hangingPunct="0">
        <a:spcBef>
          <a:spcPct val="20000"/>
        </a:spcBef>
        <a:spcAft>
          <a:spcPct val="0"/>
        </a:spcAft>
        <a:buChar char="»"/>
        <a:defRPr sz="7401">
          <a:solidFill>
            <a:schemeClr val="tx1"/>
          </a:solidFill>
          <a:latin typeface="+mn-lt"/>
        </a:defRPr>
      </a:lvl8pPr>
      <a:lvl9pPr marL="9144915" indent="-853524" algn="l" defTabSz="3414102" rtl="0" eaLnBrk="0" fontAlgn="base" hangingPunct="0">
        <a:spcBef>
          <a:spcPct val="20000"/>
        </a:spcBef>
        <a:spcAft>
          <a:spcPct val="0"/>
        </a:spcAft>
        <a:buChar char="»"/>
        <a:defRPr sz="7401">
          <a:solidFill>
            <a:schemeClr val="tx1"/>
          </a:solidFill>
          <a:latin typeface="+mn-lt"/>
        </a:defRPr>
      </a:lvl9pPr>
    </p:bodyStyle>
    <p:otherStyle>
      <a:defPPr>
        <a:defRPr lang="en-US"/>
      </a:defPPr>
      <a:lvl1pPr marL="0" algn="l" defTabSz="731592" rtl="0" eaLnBrk="1" latinLnBrk="0" hangingPunct="1">
        <a:defRPr sz="1400" kern="1200">
          <a:solidFill>
            <a:schemeClr val="tx1"/>
          </a:solidFill>
          <a:latin typeface="+mn-lt"/>
          <a:ea typeface="+mn-ea"/>
          <a:cs typeface="+mn-cs"/>
        </a:defRPr>
      </a:lvl1pPr>
      <a:lvl2pPr marL="365796" algn="l" defTabSz="731592" rtl="0" eaLnBrk="1" latinLnBrk="0" hangingPunct="1">
        <a:defRPr sz="1400" kern="1200">
          <a:solidFill>
            <a:schemeClr val="tx1"/>
          </a:solidFill>
          <a:latin typeface="+mn-lt"/>
          <a:ea typeface="+mn-ea"/>
          <a:cs typeface="+mn-cs"/>
        </a:defRPr>
      </a:lvl2pPr>
      <a:lvl3pPr marL="731592" algn="l" defTabSz="731592" rtl="0" eaLnBrk="1" latinLnBrk="0" hangingPunct="1">
        <a:defRPr sz="1400" kern="1200">
          <a:solidFill>
            <a:schemeClr val="tx1"/>
          </a:solidFill>
          <a:latin typeface="+mn-lt"/>
          <a:ea typeface="+mn-ea"/>
          <a:cs typeface="+mn-cs"/>
        </a:defRPr>
      </a:lvl3pPr>
      <a:lvl4pPr marL="1097391" algn="l" defTabSz="731592" rtl="0" eaLnBrk="1" latinLnBrk="0" hangingPunct="1">
        <a:defRPr sz="1400" kern="1200">
          <a:solidFill>
            <a:schemeClr val="tx1"/>
          </a:solidFill>
          <a:latin typeface="+mn-lt"/>
          <a:ea typeface="+mn-ea"/>
          <a:cs typeface="+mn-cs"/>
        </a:defRPr>
      </a:lvl4pPr>
      <a:lvl5pPr marL="1463187" algn="l" defTabSz="731592" rtl="0" eaLnBrk="1" latinLnBrk="0" hangingPunct="1">
        <a:defRPr sz="1400" kern="1200">
          <a:solidFill>
            <a:schemeClr val="tx1"/>
          </a:solidFill>
          <a:latin typeface="+mn-lt"/>
          <a:ea typeface="+mn-ea"/>
          <a:cs typeface="+mn-cs"/>
        </a:defRPr>
      </a:lvl5pPr>
      <a:lvl6pPr marL="1828983" algn="l" defTabSz="731592" rtl="0" eaLnBrk="1" latinLnBrk="0" hangingPunct="1">
        <a:defRPr sz="1400" kern="1200">
          <a:solidFill>
            <a:schemeClr val="tx1"/>
          </a:solidFill>
          <a:latin typeface="+mn-lt"/>
          <a:ea typeface="+mn-ea"/>
          <a:cs typeface="+mn-cs"/>
        </a:defRPr>
      </a:lvl6pPr>
      <a:lvl7pPr marL="2194779" algn="l" defTabSz="731592" rtl="0" eaLnBrk="1" latinLnBrk="0" hangingPunct="1">
        <a:defRPr sz="1400" kern="1200">
          <a:solidFill>
            <a:schemeClr val="tx1"/>
          </a:solidFill>
          <a:latin typeface="+mn-lt"/>
          <a:ea typeface="+mn-ea"/>
          <a:cs typeface="+mn-cs"/>
        </a:defRPr>
      </a:lvl7pPr>
      <a:lvl8pPr marL="2560577" algn="l" defTabSz="731592" rtl="0" eaLnBrk="1" latinLnBrk="0" hangingPunct="1">
        <a:defRPr sz="1400" kern="1200">
          <a:solidFill>
            <a:schemeClr val="tx1"/>
          </a:solidFill>
          <a:latin typeface="+mn-lt"/>
          <a:ea typeface="+mn-ea"/>
          <a:cs typeface="+mn-cs"/>
        </a:defRPr>
      </a:lvl8pPr>
      <a:lvl9pPr marL="2926374" algn="l" defTabSz="731592"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14748" y="-192424"/>
            <a:ext cx="29260800" cy="22066913"/>
          </a:xfrm>
          <a:prstGeom prst="rect">
            <a:avLst/>
          </a:prstGeom>
        </p:spPr>
      </p:pic>
      <p:sp>
        <p:nvSpPr>
          <p:cNvPr id="2050" name="Rectangle 144"/>
          <p:cNvSpPr>
            <a:spLocks noChangeArrowheads="1"/>
          </p:cNvSpPr>
          <p:nvPr/>
        </p:nvSpPr>
        <p:spPr bwMode="auto">
          <a:xfrm>
            <a:off x="10428687" y="4516374"/>
            <a:ext cx="11561157" cy="16819628"/>
          </a:xfrm>
          <a:prstGeom prst="rect">
            <a:avLst/>
          </a:prstGeom>
          <a:solidFill>
            <a:schemeClr val="bg1"/>
          </a:solidFill>
          <a:ln>
            <a:noFill/>
          </a:ln>
          <a:effectLst/>
        </p:spPr>
        <p:txBody>
          <a:bodyPr lIns="288000" tIns="288000" rIns="288000" bIns="288000"/>
          <a:lstStyle/>
          <a:p>
            <a:r>
              <a:rPr lang="en-US" sz="4000" b="1" u="sng" dirty="0">
                <a:latin typeface="Verdana" panose="020B0604030504040204" pitchFamily="34" charset="0"/>
                <a:ea typeface="Verdana" panose="020B0604030504040204" pitchFamily="34" charset="0"/>
                <a:cs typeface="Verdana" panose="020B0604030504040204" pitchFamily="34" charset="0"/>
              </a:rPr>
              <a:t>Brief-Free Protocol</a:t>
            </a: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endParaRPr lang="en-US" sz="4000" b="1" u="sng" dirty="0">
              <a:latin typeface="Verdana" panose="020B0604030504040204" pitchFamily="34" charset="0"/>
              <a:ea typeface="Verdana" panose="020B0604030504040204" pitchFamily="34" charset="0"/>
              <a:cs typeface="Verdana" panose="020B0604030504040204" pitchFamily="34" charset="0"/>
            </a:endParaRPr>
          </a:p>
          <a:p>
            <a:r>
              <a:rPr lang="en-US" sz="4000" b="1" u="sng" dirty="0">
                <a:latin typeface="Verdana" panose="020B0604030504040204" pitchFamily="34" charset="0"/>
                <a:ea typeface="Verdana" panose="020B0604030504040204" pitchFamily="34" charset="0"/>
                <a:cs typeface="Verdana" panose="020B0604030504040204" pitchFamily="34" charset="0"/>
              </a:rPr>
              <a:t>Discussion/Results </a:t>
            </a:r>
          </a:p>
          <a:p>
            <a:endParaRPr lang="en-US" sz="900" b="1" u="sng" dirty="0">
              <a:latin typeface="Verdana" panose="020B0604030504040204" pitchFamily="34" charset="0"/>
              <a:ea typeface="Verdana" panose="020B0604030504040204" pitchFamily="34" charset="0"/>
              <a:cs typeface="Verdana" panose="020B0604030504040204" pitchFamily="34" charset="0"/>
            </a:endParaRPr>
          </a:p>
          <a:p>
            <a:r>
              <a:rPr lang="en-US" sz="3600" dirty="0"/>
              <a:t>Post-intervention, the unit data reflected a reduction in the occurrence of moisture-associated skin damage. These results support the use of absorbent incontinence pads over briefs and diapers in the management of urinary and fecal incontinence</a:t>
            </a:r>
          </a:p>
        </p:txBody>
      </p:sp>
      <p:sp>
        <p:nvSpPr>
          <p:cNvPr id="2052" name="Text Box 2"/>
          <p:cNvSpPr txBox="1">
            <a:spLocks noChangeArrowheads="1"/>
          </p:cNvSpPr>
          <p:nvPr/>
        </p:nvSpPr>
        <p:spPr bwMode="auto">
          <a:xfrm>
            <a:off x="4113748" y="376617"/>
            <a:ext cx="21259801" cy="1611101"/>
          </a:xfrm>
          <a:prstGeom prst="rect">
            <a:avLst/>
          </a:prstGeom>
          <a:noFill/>
          <a:ln>
            <a:noFill/>
          </a:ln>
          <a:effectLst/>
        </p:spPr>
        <p:txBody>
          <a:bodyPr wrap="square" lIns="432000" tIns="432000" rIns="432000" bIns="432000">
            <a:spAutoFit/>
          </a:bodyPr>
          <a:lstStyle>
            <a:lvl1pPr>
              <a:tabLst>
                <a:tab pos="5591175" algn="l"/>
              </a:tabLst>
              <a:defRPr sz="1900">
                <a:solidFill>
                  <a:schemeClr val="tx1"/>
                </a:solidFill>
                <a:latin typeface="Times New Roman" pitchFamily="18" charset="0"/>
              </a:defRPr>
            </a:lvl1pPr>
            <a:lvl2pPr marL="742950" indent="-285750">
              <a:tabLst>
                <a:tab pos="5591175" algn="l"/>
              </a:tabLst>
              <a:defRPr sz="1900">
                <a:solidFill>
                  <a:schemeClr val="tx1"/>
                </a:solidFill>
                <a:latin typeface="Times New Roman" pitchFamily="18" charset="0"/>
              </a:defRPr>
            </a:lvl2pPr>
            <a:lvl3pPr marL="1143000" indent="-228600">
              <a:tabLst>
                <a:tab pos="5591175" algn="l"/>
              </a:tabLst>
              <a:defRPr sz="1900">
                <a:solidFill>
                  <a:schemeClr val="tx1"/>
                </a:solidFill>
                <a:latin typeface="Times New Roman" pitchFamily="18" charset="0"/>
              </a:defRPr>
            </a:lvl3pPr>
            <a:lvl4pPr marL="1600200" indent="-228600">
              <a:tabLst>
                <a:tab pos="5591175" algn="l"/>
              </a:tabLst>
              <a:defRPr sz="1900">
                <a:solidFill>
                  <a:schemeClr val="tx1"/>
                </a:solidFill>
                <a:latin typeface="Times New Roman" pitchFamily="18" charset="0"/>
              </a:defRPr>
            </a:lvl4pPr>
            <a:lvl5pPr marL="2057400" indent="-228600">
              <a:tabLst>
                <a:tab pos="5591175" algn="l"/>
              </a:tabLst>
              <a:defRPr sz="1900">
                <a:solidFill>
                  <a:schemeClr val="tx1"/>
                </a:solidFill>
                <a:latin typeface="Times New Roman" pitchFamily="18" charset="0"/>
              </a:defRPr>
            </a:lvl5pPr>
            <a:lvl6pPr marL="2514600" indent="-228600" eaLnBrk="0" fontAlgn="base" hangingPunct="0">
              <a:spcBef>
                <a:spcPct val="0"/>
              </a:spcBef>
              <a:spcAft>
                <a:spcPct val="0"/>
              </a:spcAft>
              <a:tabLst>
                <a:tab pos="5591175" algn="l"/>
              </a:tabLst>
              <a:defRPr sz="1900">
                <a:solidFill>
                  <a:schemeClr val="tx1"/>
                </a:solidFill>
                <a:latin typeface="Times New Roman" pitchFamily="18" charset="0"/>
              </a:defRPr>
            </a:lvl6pPr>
            <a:lvl7pPr marL="2971800" indent="-228600" eaLnBrk="0" fontAlgn="base" hangingPunct="0">
              <a:spcBef>
                <a:spcPct val="0"/>
              </a:spcBef>
              <a:spcAft>
                <a:spcPct val="0"/>
              </a:spcAft>
              <a:tabLst>
                <a:tab pos="5591175" algn="l"/>
              </a:tabLst>
              <a:defRPr sz="1900">
                <a:solidFill>
                  <a:schemeClr val="tx1"/>
                </a:solidFill>
                <a:latin typeface="Times New Roman" pitchFamily="18" charset="0"/>
              </a:defRPr>
            </a:lvl7pPr>
            <a:lvl8pPr marL="3429000" indent="-228600" eaLnBrk="0" fontAlgn="base" hangingPunct="0">
              <a:spcBef>
                <a:spcPct val="0"/>
              </a:spcBef>
              <a:spcAft>
                <a:spcPct val="0"/>
              </a:spcAft>
              <a:tabLst>
                <a:tab pos="5591175" algn="l"/>
              </a:tabLst>
              <a:defRPr sz="1900">
                <a:solidFill>
                  <a:schemeClr val="tx1"/>
                </a:solidFill>
                <a:latin typeface="Times New Roman" pitchFamily="18" charset="0"/>
              </a:defRPr>
            </a:lvl8pPr>
            <a:lvl9pPr marL="3886200" indent="-228600" eaLnBrk="0" fontAlgn="base" hangingPunct="0">
              <a:spcBef>
                <a:spcPct val="0"/>
              </a:spcBef>
              <a:spcAft>
                <a:spcPct val="0"/>
              </a:spcAft>
              <a:tabLst>
                <a:tab pos="5591175" algn="l"/>
              </a:tabLst>
              <a:defRPr sz="1900">
                <a:solidFill>
                  <a:schemeClr val="tx1"/>
                </a:solidFill>
                <a:latin typeface="Times New Roman" pitchFamily="18" charset="0"/>
              </a:defRPr>
            </a:lvl9pPr>
          </a:lstStyle>
          <a:p>
            <a:r>
              <a:rPr lang="en-US" sz="4800" b="1" dirty="0">
                <a:solidFill>
                  <a:schemeClr val="bg1"/>
                </a:solidFill>
              </a:rPr>
              <a:t>Brief-Free: An Initiative to Prevent Moisture Associated Skin Damage</a:t>
            </a:r>
            <a:endParaRPr lang="en-US" sz="4800" dirty="0">
              <a:solidFill>
                <a:schemeClr val="bg1"/>
              </a:solidFill>
            </a:endParaRPr>
          </a:p>
        </p:txBody>
      </p:sp>
      <p:sp>
        <p:nvSpPr>
          <p:cNvPr id="2053" name="Text Box 4"/>
          <p:cNvSpPr txBox="1">
            <a:spLocks noChangeArrowheads="1"/>
          </p:cNvSpPr>
          <p:nvPr/>
        </p:nvSpPr>
        <p:spPr bwMode="auto">
          <a:xfrm>
            <a:off x="2895600" y="1752600"/>
            <a:ext cx="21640800" cy="2188676"/>
          </a:xfrm>
          <a:prstGeom prst="rect">
            <a:avLst/>
          </a:prstGeom>
          <a:noFill/>
          <a:ln>
            <a:noFill/>
          </a:ln>
          <a:effectLst/>
        </p:spPr>
        <p:txBody>
          <a:bodyPr lIns="288000" tIns="288000" rIns="288000" bIns="288000"/>
          <a:lstStyle>
            <a:lvl1pPr>
              <a:defRPr sz="1900">
                <a:solidFill>
                  <a:schemeClr val="tx1"/>
                </a:solidFill>
                <a:latin typeface="Times New Roman" pitchFamily="18" charset="0"/>
              </a:defRPr>
            </a:lvl1pPr>
            <a:lvl2pPr marL="742950" indent="-285750">
              <a:defRPr sz="1900">
                <a:solidFill>
                  <a:schemeClr val="tx1"/>
                </a:solidFill>
                <a:latin typeface="Times New Roman" pitchFamily="18" charset="0"/>
              </a:defRPr>
            </a:lvl2pPr>
            <a:lvl3pPr marL="1143000" indent="-228600">
              <a:defRPr sz="1900">
                <a:solidFill>
                  <a:schemeClr val="tx1"/>
                </a:solidFill>
                <a:latin typeface="Times New Roman" pitchFamily="18" charset="0"/>
              </a:defRPr>
            </a:lvl3pPr>
            <a:lvl4pPr marL="1600200" indent="-228600">
              <a:defRPr sz="1900">
                <a:solidFill>
                  <a:schemeClr val="tx1"/>
                </a:solidFill>
                <a:latin typeface="Times New Roman" pitchFamily="18" charset="0"/>
              </a:defRPr>
            </a:lvl4pPr>
            <a:lvl5pPr marL="2057400" indent="-228600">
              <a:defRPr sz="1900">
                <a:solidFill>
                  <a:schemeClr val="tx1"/>
                </a:solidFill>
                <a:latin typeface="Times New Roman" pitchFamily="18" charset="0"/>
              </a:defRPr>
            </a:lvl5pPr>
            <a:lvl6pPr marL="2514600" indent="-228600" eaLnBrk="0" fontAlgn="base" hangingPunct="0">
              <a:spcBef>
                <a:spcPct val="0"/>
              </a:spcBef>
              <a:spcAft>
                <a:spcPct val="0"/>
              </a:spcAft>
              <a:defRPr sz="1900">
                <a:solidFill>
                  <a:schemeClr val="tx1"/>
                </a:solidFill>
                <a:latin typeface="Times New Roman" pitchFamily="18" charset="0"/>
              </a:defRPr>
            </a:lvl6pPr>
            <a:lvl7pPr marL="2971800" indent="-228600" eaLnBrk="0" fontAlgn="base" hangingPunct="0">
              <a:spcBef>
                <a:spcPct val="0"/>
              </a:spcBef>
              <a:spcAft>
                <a:spcPct val="0"/>
              </a:spcAft>
              <a:defRPr sz="1900">
                <a:solidFill>
                  <a:schemeClr val="tx1"/>
                </a:solidFill>
                <a:latin typeface="Times New Roman" pitchFamily="18" charset="0"/>
              </a:defRPr>
            </a:lvl7pPr>
            <a:lvl8pPr marL="3429000" indent="-228600" eaLnBrk="0" fontAlgn="base" hangingPunct="0">
              <a:spcBef>
                <a:spcPct val="0"/>
              </a:spcBef>
              <a:spcAft>
                <a:spcPct val="0"/>
              </a:spcAft>
              <a:defRPr sz="1900">
                <a:solidFill>
                  <a:schemeClr val="tx1"/>
                </a:solidFill>
                <a:latin typeface="Times New Roman" pitchFamily="18" charset="0"/>
              </a:defRPr>
            </a:lvl8pPr>
            <a:lvl9pPr marL="3886200" indent="-228600" eaLnBrk="0" fontAlgn="base" hangingPunct="0">
              <a:spcBef>
                <a:spcPct val="0"/>
              </a:spcBef>
              <a:spcAft>
                <a:spcPct val="0"/>
              </a:spcAft>
              <a:defRPr sz="1900">
                <a:solidFill>
                  <a:schemeClr val="tx1"/>
                </a:solidFill>
                <a:latin typeface="Times New Roman" pitchFamily="18" charset="0"/>
              </a:defRPr>
            </a:lvl9pPr>
          </a:lstStyle>
          <a:p>
            <a:pPr algn="ctr" eaLnBrk="0" hangingPunct="0">
              <a:defRPr/>
            </a:pPr>
            <a:r>
              <a:rPr lang="en-GB" sz="4400" b="1" i="1" dirty="0">
                <a:solidFill>
                  <a:schemeClr val="bg1"/>
                </a:solidFill>
                <a:latin typeface="+mj-lt"/>
                <a:cs typeface="Arial" panose="020B0604020202020204" pitchFamily="34" charset="0"/>
              </a:rPr>
              <a:t>   M. McCormick, BSN, RN, S. Culver BSN, RN, Med-Surg.-BC , S. Carter, BSN,  </a:t>
            </a:r>
          </a:p>
          <a:p>
            <a:pPr algn="ctr" eaLnBrk="0" hangingPunct="0">
              <a:defRPr/>
            </a:pPr>
            <a:r>
              <a:rPr lang="en-GB" sz="4400" b="1" i="1" dirty="0">
                <a:solidFill>
                  <a:schemeClr val="bg1"/>
                </a:solidFill>
                <a:latin typeface="+mj-lt"/>
                <a:cs typeface="Arial" panose="020B0604020202020204" pitchFamily="34" charset="0"/>
              </a:rPr>
              <a:t>J. Bailey, CNA, D. McDevitt, CNA</a:t>
            </a:r>
          </a:p>
          <a:p>
            <a:pPr algn="ctr" eaLnBrk="0" hangingPunct="0">
              <a:defRPr/>
            </a:pPr>
            <a:r>
              <a:rPr lang="en-GB" sz="4400" b="1" i="1" dirty="0">
                <a:solidFill>
                  <a:schemeClr val="bg1"/>
                </a:solidFill>
                <a:latin typeface="+mj-lt"/>
                <a:cs typeface="Arial" panose="020B0604020202020204" pitchFamily="34" charset="0"/>
              </a:rPr>
              <a:t>M. Ondrey</a:t>
            </a:r>
            <a:r>
              <a:rPr lang="en-GB" sz="4400" b="1" i="1">
                <a:solidFill>
                  <a:schemeClr val="bg1"/>
                </a:solidFill>
                <a:latin typeface="+mj-lt"/>
                <a:cs typeface="Arial" panose="020B0604020202020204" pitchFamily="34" charset="0"/>
              </a:rPr>
              <a:t>, MSN, APRN</a:t>
            </a:r>
            <a:r>
              <a:rPr lang="en-GB" sz="4400" b="1" i="1" dirty="0">
                <a:solidFill>
                  <a:schemeClr val="bg1"/>
                </a:solidFill>
                <a:latin typeface="+mj-lt"/>
                <a:cs typeface="Arial" panose="020B0604020202020204" pitchFamily="34" charset="0"/>
              </a:rPr>
              <a:t>/CNS, OCN, </a:t>
            </a:r>
            <a:r>
              <a:rPr lang="en-GB" sz="4400" b="1" i="1" dirty="0" err="1">
                <a:solidFill>
                  <a:schemeClr val="bg1"/>
                </a:solidFill>
                <a:latin typeface="+mj-lt"/>
                <a:cs typeface="Arial" panose="020B0604020202020204" pitchFamily="34" charset="0"/>
              </a:rPr>
              <a:t>Geron</a:t>
            </a:r>
            <a:r>
              <a:rPr lang="en-GB" sz="4400" b="1" i="1" dirty="0">
                <a:solidFill>
                  <a:schemeClr val="bg1"/>
                </a:solidFill>
                <a:latin typeface="+mj-lt"/>
                <a:cs typeface="Arial" panose="020B0604020202020204" pitchFamily="34" charset="0"/>
              </a:rPr>
              <a:t>.-BC</a:t>
            </a:r>
          </a:p>
        </p:txBody>
      </p:sp>
      <p:sp>
        <p:nvSpPr>
          <p:cNvPr id="2060" name="Text Box 122"/>
          <p:cNvSpPr txBox="1">
            <a:spLocks noChangeArrowheads="1"/>
          </p:cNvSpPr>
          <p:nvPr/>
        </p:nvSpPr>
        <p:spPr bwMode="auto">
          <a:xfrm>
            <a:off x="326043" y="4572001"/>
            <a:ext cx="9816782" cy="6952673"/>
          </a:xfrm>
          <a:prstGeom prst="rect">
            <a:avLst/>
          </a:prstGeom>
          <a:solidFill>
            <a:schemeClr val="bg1"/>
          </a:solidFill>
          <a:ln>
            <a:noFill/>
          </a:ln>
          <a:effectLst/>
        </p:spPr>
        <p:txBody>
          <a:bodyPr wrap="square" lIns="73152" tIns="36576" rIns="73152" bIns="36576">
            <a:spAutoFit/>
          </a:bodyPr>
          <a:lstStyle>
            <a:lvl1pPr defTabSz="4703763">
              <a:defRPr sz="1900">
                <a:solidFill>
                  <a:schemeClr val="tx1"/>
                </a:solidFill>
                <a:latin typeface="Times New Roman" pitchFamily="18" charset="0"/>
              </a:defRPr>
            </a:lvl1pPr>
            <a:lvl2pPr marL="742950" indent="-285750" defTabSz="4703763">
              <a:defRPr sz="1900">
                <a:solidFill>
                  <a:schemeClr val="tx1"/>
                </a:solidFill>
                <a:latin typeface="Times New Roman" pitchFamily="18" charset="0"/>
              </a:defRPr>
            </a:lvl2pPr>
            <a:lvl3pPr marL="1143000" indent="-228600" defTabSz="4703763">
              <a:defRPr sz="1900">
                <a:solidFill>
                  <a:schemeClr val="tx1"/>
                </a:solidFill>
                <a:latin typeface="Times New Roman" pitchFamily="18" charset="0"/>
              </a:defRPr>
            </a:lvl3pPr>
            <a:lvl4pPr marL="1600200" indent="-228600" defTabSz="4703763">
              <a:defRPr sz="1900">
                <a:solidFill>
                  <a:schemeClr val="tx1"/>
                </a:solidFill>
                <a:latin typeface="Times New Roman" pitchFamily="18" charset="0"/>
              </a:defRPr>
            </a:lvl4pPr>
            <a:lvl5pPr marL="2057400" indent="-228600" defTabSz="4703763">
              <a:defRPr sz="1900">
                <a:solidFill>
                  <a:schemeClr val="tx1"/>
                </a:solidFill>
                <a:latin typeface="Times New Roman" pitchFamily="18" charset="0"/>
              </a:defRPr>
            </a:lvl5pPr>
            <a:lvl6pPr marL="2514600" indent="-228600" defTabSz="4703763" eaLnBrk="0" fontAlgn="base" hangingPunct="0">
              <a:spcBef>
                <a:spcPct val="0"/>
              </a:spcBef>
              <a:spcAft>
                <a:spcPct val="0"/>
              </a:spcAft>
              <a:defRPr sz="1900">
                <a:solidFill>
                  <a:schemeClr val="tx1"/>
                </a:solidFill>
                <a:latin typeface="Times New Roman" pitchFamily="18" charset="0"/>
              </a:defRPr>
            </a:lvl6pPr>
            <a:lvl7pPr marL="2971800" indent="-228600" defTabSz="4703763" eaLnBrk="0" fontAlgn="base" hangingPunct="0">
              <a:spcBef>
                <a:spcPct val="0"/>
              </a:spcBef>
              <a:spcAft>
                <a:spcPct val="0"/>
              </a:spcAft>
              <a:defRPr sz="1900">
                <a:solidFill>
                  <a:schemeClr val="tx1"/>
                </a:solidFill>
                <a:latin typeface="Times New Roman" pitchFamily="18" charset="0"/>
              </a:defRPr>
            </a:lvl7pPr>
            <a:lvl8pPr marL="3429000" indent="-228600" defTabSz="4703763" eaLnBrk="0" fontAlgn="base" hangingPunct="0">
              <a:spcBef>
                <a:spcPct val="0"/>
              </a:spcBef>
              <a:spcAft>
                <a:spcPct val="0"/>
              </a:spcAft>
              <a:defRPr sz="1900">
                <a:solidFill>
                  <a:schemeClr val="tx1"/>
                </a:solidFill>
                <a:latin typeface="Times New Roman" pitchFamily="18" charset="0"/>
              </a:defRPr>
            </a:lvl8pPr>
            <a:lvl9pPr marL="3886200" indent="-228600" defTabSz="4703763" eaLnBrk="0" fontAlgn="base" hangingPunct="0">
              <a:spcBef>
                <a:spcPct val="0"/>
              </a:spcBef>
              <a:spcAft>
                <a:spcPct val="0"/>
              </a:spcAft>
              <a:defRPr sz="1900">
                <a:solidFill>
                  <a:schemeClr val="tx1"/>
                </a:solidFill>
                <a:latin typeface="Times New Roman" pitchFamily="18" charset="0"/>
              </a:defRPr>
            </a:lvl9pPr>
          </a:lstStyle>
          <a:p>
            <a:r>
              <a:rPr lang="en-US" dirty="0"/>
              <a:t> </a:t>
            </a:r>
          </a:p>
          <a:p>
            <a:r>
              <a:rPr lang="en-US" sz="3600" b="1" u="sng" dirty="0">
                <a:latin typeface="Verdana" panose="020B0604030504040204" pitchFamily="34" charset="0"/>
                <a:ea typeface="Verdana" panose="020B0604030504040204" pitchFamily="34" charset="0"/>
              </a:rPr>
              <a:t>BACKGROUND</a:t>
            </a:r>
            <a:endParaRPr lang="en-US" sz="3600" dirty="0">
              <a:latin typeface="Verdana" panose="020B0604030504040204" pitchFamily="34" charset="0"/>
              <a:ea typeface="Verdana" panose="020B0604030504040204" pitchFamily="34" charset="0"/>
            </a:endParaRPr>
          </a:p>
          <a:p>
            <a:endParaRPr lang="en-US" sz="800" dirty="0"/>
          </a:p>
          <a:p>
            <a:r>
              <a:rPr lang="en-US" sz="3200" dirty="0"/>
              <a:t>Moisture-associated skin damage (MASD) is superficial damage to the skin due to prolonged exposure to moisture such as urine or stool. The use of incontinence garments such as pull-ups and diapers can create an environment that increases the risk of developing MASD due to incontinence.  The Ortho/Neuro Unit Based Council (UBC), developed a protocol with the aim of managing moisture related to urine and stool, known risks in the development of HAPIs. The goal was to decrease MASD by reducing the use of diapers and pull-ups and implementing absorbent incontinence pads to manage incontinence. </a:t>
            </a:r>
            <a:r>
              <a:rPr lang="en-US" dirty="0"/>
              <a:t> </a:t>
            </a:r>
          </a:p>
        </p:txBody>
      </p:sp>
      <p:sp>
        <p:nvSpPr>
          <p:cNvPr id="45" name="Text Box 122"/>
          <p:cNvSpPr txBox="1">
            <a:spLocks noChangeArrowheads="1"/>
          </p:cNvSpPr>
          <p:nvPr/>
        </p:nvSpPr>
        <p:spPr bwMode="auto">
          <a:xfrm>
            <a:off x="22211932" y="4572000"/>
            <a:ext cx="6591669" cy="10231262"/>
          </a:xfrm>
          <a:prstGeom prst="rect">
            <a:avLst/>
          </a:prstGeom>
          <a:solidFill>
            <a:schemeClr val="bg1"/>
          </a:solidFill>
          <a:ln>
            <a:noFill/>
          </a:ln>
          <a:effectLst/>
        </p:spPr>
        <p:txBody>
          <a:bodyPr wrap="square" lIns="73152" tIns="36576" rIns="73152" bIns="36576">
            <a:spAutoFit/>
          </a:bodyPr>
          <a:lstStyle>
            <a:lvl1pPr defTabSz="4703763">
              <a:defRPr sz="1900">
                <a:solidFill>
                  <a:schemeClr val="tx1"/>
                </a:solidFill>
                <a:latin typeface="Times New Roman" pitchFamily="18" charset="0"/>
              </a:defRPr>
            </a:lvl1pPr>
            <a:lvl2pPr marL="742950" indent="-285750" defTabSz="4703763">
              <a:defRPr sz="1900">
                <a:solidFill>
                  <a:schemeClr val="tx1"/>
                </a:solidFill>
                <a:latin typeface="Times New Roman" pitchFamily="18" charset="0"/>
              </a:defRPr>
            </a:lvl2pPr>
            <a:lvl3pPr marL="1143000" indent="-228600" defTabSz="4703763">
              <a:defRPr sz="1900">
                <a:solidFill>
                  <a:schemeClr val="tx1"/>
                </a:solidFill>
                <a:latin typeface="Times New Roman" pitchFamily="18" charset="0"/>
              </a:defRPr>
            </a:lvl3pPr>
            <a:lvl4pPr marL="1600200" indent="-228600" defTabSz="4703763">
              <a:defRPr sz="1900">
                <a:solidFill>
                  <a:schemeClr val="tx1"/>
                </a:solidFill>
                <a:latin typeface="Times New Roman" pitchFamily="18" charset="0"/>
              </a:defRPr>
            </a:lvl4pPr>
            <a:lvl5pPr marL="2057400" indent="-228600" defTabSz="4703763">
              <a:defRPr sz="1900">
                <a:solidFill>
                  <a:schemeClr val="tx1"/>
                </a:solidFill>
                <a:latin typeface="Times New Roman" pitchFamily="18" charset="0"/>
              </a:defRPr>
            </a:lvl5pPr>
            <a:lvl6pPr marL="2514600" indent="-228600" defTabSz="4703763" eaLnBrk="0" fontAlgn="base" hangingPunct="0">
              <a:spcBef>
                <a:spcPct val="0"/>
              </a:spcBef>
              <a:spcAft>
                <a:spcPct val="0"/>
              </a:spcAft>
              <a:defRPr sz="1900">
                <a:solidFill>
                  <a:schemeClr val="tx1"/>
                </a:solidFill>
                <a:latin typeface="Times New Roman" pitchFamily="18" charset="0"/>
              </a:defRPr>
            </a:lvl6pPr>
            <a:lvl7pPr marL="2971800" indent="-228600" defTabSz="4703763" eaLnBrk="0" fontAlgn="base" hangingPunct="0">
              <a:spcBef>
                <a:spcPct val="0"/>
              </a:spcBef>
              <a:spcAft>
                <a:spcPct val="0"/>
              </a:spcAft>
              <a:defRPr sz="1900">
                <a:solidFill>
                  <a:schemeClr val="tx1"/>
                </a:solidFill>
                <a:latin typeface="Times New Roman" pitchFamily="18" charset="0"/>
              </a:defRPr>
            </a:lvl7pPr>
            <a:lvl8pPr marL="3429000" indent="-228600" defTabSz="4703763" eaLnBrk="0" fontAlgn="base" hangingPunct="0">
              <a:spcBef>
                <a:spcPct val="0"/>
              </a:spcBef>
              <a:spcAft>
                <a:spcPct val="0"/>
              </a:spcAft>
              <a:defRPr sz="1900">
                <a:solidFill>
                  <a:schemeClr val="tx1"/>
                </a:solidFill>
                <a:latin typeface="Times New Roman" pitchFamily="18" charset="0"/>
              </a:defRPr>
            </a:lvl8pPr>
            <a:lvl9pPr marL="3886200" indent="-228600" defTabSz="4703763" eaLnBrk="0" fontAlgn="base" hangingPunct="0">
              <a:spcBef>
                <a:spcPct val="0"/>
              </a:spcBef>
              <a:spcAft>
                <a:spcPct val="0"/>
              </a:spcAft>
              <a:defRPr sz="1900">
                <a:solidFill>
                  <a:schemeClr val="tx1"/>
                </a:solidFill>
                <a:latin typeface="Times New Roman" pitchFamily="18" charset="0"/>
              </a:defRPr>
            </a:lvl9pPr>
          </a:lstStyle>
          <a:p>
            <a:pPr>
              <a:lnSpc>
                <a:spcPct val="110000"/>
              </a:lnSpc>
              <a:defRPr/>
            </a:pPr>
            <a:r>
              <a:rPr lang="en-US" sz="3600" b="1" u="sng" dirty="0">
                <a:latin typeface="Verdana" panose="020B0604030504040204" pitchFamily="34" charset="0"/>
                <a:ea typeface="Verdana" panose="020B0604030504040204" pitchFamily="34" charset="0"/>
                <a:cs typeface="Verdana" panose="020B0604030504040204" pitchFamily="34" charset="0"/>
              </a:rPr>
              <a:t>Conclusion </a:t>
            </a:r>
          </a:p>
          <a:p>
            <a:pPr>
              <a:lnSpc>
                <a:spcPct val="110000"/>
              </a:lnSpc>
              <a:defRPr/>
            </a:pPr>
            <a:endParaRPr lang="en-US" sz="800" b="1" u="sng" dirty="0">
              <a:latin typeface="Verdana" panose="020B0604030504040204" pitchFamily="34" charset="0"/>
              <a:ea typeface="Verdana" panose="020B0604030504040204" pitchFamily="34" charset="0"/>
              <a:cs typeface="Verdana" panose="020B0604030504040204" pitchFamily="34" charset="0"/>
            </a:endParaRPr>
          </a:p>
          <a:p>
            <a:pPr>
              <a:lnSpc>
                <a:spcPct val="110000"/>
              </a:lnSpc>
              <a:defRPr/>
            </a:pPr>
            <a:r>
              <a:rPr lang="en-US" sz="3200" dirty="0">
                <a:latin typeface="+mn-lt"/>
              </a:rPr>
              <a:t>Post-intervention, the unit data reflected a reduction in the occurrence of MASD. These results support the use of absorbent incontinence pads over briefs and diapers in the management of urinary and fecal incontinence. These results suggest the practice of using absorbent incontinence pads over diapers and pull-ups should be disseminated across all acute care units. </a:t>
            </a:r>
          </a:p>
          <a:p>
            <a:pPr>
              <a:lnSpc>
                <a:spcPct val="110000"/>
              </a:lnSpc>
              <a:defRPr/>
            </a:pPr>
            <a:endParaRPr lang="en-US" sz="3401" dirty="0">
              <a:latin typeface="+mn-lt"/>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p:txBody>
      </p:sp>
      <p:sp>
        <p:nvSpPr>
          <p:cNvPr id="1040" name="Rectangle 4"/>
          <p:cNvSpPr>
            <a:spLocks noChangeArrowheads="1"/>
          </p:cNvSpPr>
          <p:nvPr/>
        </p:nvSpPr>
        <p:spPr bwMode="auto">
          <a:xfrm>
            <a:off x="-7315198" y="-192424"/>
            <a:ext cx="184731" cy="384849"/>
          </a:xfrm>
          <a:prstGeom prst="rect">
            <a:avLst/>
          </a:prstGeom>
          <a:noFill/>
          <a:ln w="9525">
            <a:noFill/>
            <a:miter lim="800000"/>
            <a:headEnd/>
            <a:tailEnd/>
          </a:ln>
        </p:spPr>
        <p:txBody>
          <a:bodyPr wrap="none" anchor="ctr">
            <a:spAutoFit/>
          </a:bodyPr>
          <a:lstStyle/>
          <a:p>
            <a:pPr eaLnBrk="0" hangingPunct="0"/>
            <a:endParaRPr lang="en-US" sz="1901"/>
          </a:p>
        </p:txBody>
      </p:sp>
      <p:sp>
        <p:nvSpPr>
          <p:cNvPr id="4" name="Rectangle 3"/>
          <p:cNvSpPr/>
          <p:nvPr/>
        </p:nvSpPr>
        <p:spPr bwMode="auto">
          <a:xfrm>
            <a:off x="326043" y="11734801"/>
            <a:ext cx="9816782" cy="96012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eaLnBrk="0" latinLnBrk="0" hangingPunct="0">
              <a:lnSpc>
                <a:spcPct val="100000"/>
              </a:lnSpc>
              <a:buClrTx/>
              <a:buSzTx/>
              <a:buFontTx/>
              <a:buNone/>
              <a:tabLst/>
            </a:pPr>
            <a:r>
              <a:rPr lang="en-US" sz="3600" b="1" u="sng" dirty="0">
                <a:latin typeface="Verdana" panose="020B0604030504040204" pitchFamily="34" charset="0"/>
                <a:ea typeface="Verdana" panose="020B0604030504040204" pitchFamily="34" charset="0"/>
                <a:cs typeface="Verdana" panose="020B0604030504040204" pitchFamily="34" charset="0"/>
              </a:rPr>
              <a:t>Methods</a:t>
            </a:r>
          </a:p>
          <a:p>
            <a:pPr marL="0" marR="0" indent="0" defTabSz="914400" eaLnBrk="0" latinLnBrk="0" hangingPunct="0">
              <a:lnSpc>
                <a:spcPct val="100000"/>
              </a:lnSpc>
              <a:buClrTx/>
              <a:buSzTx/>
              <a:buFontTx/>
              <a:buNone/>
              <a:tabLst/>
            </a:pPr>
            <a:endParaRPr lang="en-US" sz="800" b="1" u="sng" dirty="0">
              <a:latin typeface="Verdana" panose="020B0604030504040204" pitchFamily="34" charset="0"/>
              <a:ea typeface="Verdana" panose="020B0604030504040204" pitchFamily="34" charset="0"/>
              <a:cs typeface="Verdana" panose="020B0604030504040204" pitchFamily="34" charset="0"/>
            </a:endParaRPr>
          </a:p>
          <a:p>
            <a:pPr marL="0" marR="0" indent="0" defTabSz="914400" eaLnBrk="0" latinLnBrk="0" hangingPunct="0">
              <a:lnSpc>
                <a:spcPct val="100000"/>
              </a:lnSpc>
              <a:buClrTx/>
              <a:buSzTx/>
              <a:buFontTx/>
              <a:buNone/>
              <a:tabLst/>
            </a:pPr>
            <a:r>
              <a:rPr lang="en-US" sz="3200" dirty="0">
                <a:latin typeface="+mn-lt"/>
                <a:ea typeface="Verdana" panose="020B0604030504040204" pitchFamily="34" charset="0"/>
                <a:cs typeface="Verdana" panose="020B0604030504040204" pitchFamily="34" charset="0"/>
              </a:rPr>
              <a:t>Through a review of literature supporting evidence was found regarding the occurrence of MASD and the use of diapers and briefs. Based on the findings, the UBC developed a protocol aimed at reducing the use of diapers and briefs and implementing the use of absorbent pads for patients with incontinence. The UBC then educated the staff on the protocol in June 2023.  In July, the protocol was trialed. PDCA was conducted based on feedback from staff and patients and the protocol was revised based on the feedback. Data collection occurred from August 2023-October 2023,through prevalence studies.   </a:t>
            </a:r>
          </a:p>
          <a:p>
            <a:pPr marL="0" marR="0" indent="0" algn="l" defTabSz="914400" rtl="0" eaLnBrk="0" fontAlgn="base" latinLnBrk="0" hangingPunct="0">
              <a:lnSpc>
                <a:spcPct val="100000"/>
              </a:lnSpc>
              <a:spcBef>
                <a:spcPct val="0"/>
              </a:spcBef>
              <a:spcAft>
                <a:spcPct val="0"/>
              </a:spcAft>
              <a:buClrTx/>
              <a:buSzTx/>
              <a:buFontTx/>
              <a:buNone/>
              <a:tabLst/>
            </a:pPr>
            <a:endParaRPr lang="en-US" sz="3200" b="1" u="sng"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22402799" y="17593647"/>
            <a:ext cx="6282882" cy="2226598"/>
          </a:xfrm>
          <a:prstGeom prst="rect">
            <a:avLst/>
          </a:prstGeom>
          <a:solidFill>
            <a:schemeClr val="bg1"/>
          </a:solidFill>
        </p:spPr>
        <p:txBody>
          <a:bodyPr wrap="square" rtlCol="0">
            <a:spAutoFit/>
          </a:bodyPr>
          <a:lstStyle/>
          <a:p>
            <a:endParaRPr lang="en-US" dirty="0"/>
          </a:p>
        </p:txBody>
      </p:sp>
      <p:sp>
        <p:nvSpPr>
          <p:cNvPr id="10" name="TextBox 9"/>
          <p:cNvSpPr txBox="1"/>
          <p:nvPr/>
        </p:nvSpPr>
        <p:spPr>
          <a:xfrm>
            <a:off x="22353688" y="17593647"/>
            <a:ext cx="6722825" cy="2825517"/>
          </a:xfrm>
          <a:prstGeom prst="rect">
            <a:avLst/>
          </a:prstGeom>
          <a:noFill/>
        </p:spPr>
        <p:txBody>
          <a:bodyPr wrap="square" rtlCol="0">
            <a:spAutoFit/>
          </a:bodyPr>
          <a:lstStyle/>
          <a:p>
            <a:pPr marR="0" lvl="0">
              <a:lnSpc>
                <a:spcPct val="107000"/>
              </a:lnSpc>
              <a:spcBef>
                <a:spcPts val="0"/>
              </a:spcBef>
              <a:spcAft>
                <a:spcPts val="0"/>
              </a:spcAft>
            </a:pPr>
            <a:r>
              <a:rPr lang="en-US" sz="1800" dirty="0">
                <a:solidFill>
                  <a:srgbClr val="000000"/>
                </a:solidFill>
                <a:latin typeface="Calibri" panose="020F0502020204030204" pitchFamily="34" charset="0"/>
                <a:ea typeface="Calibri" panose="020F0502020204030204" pitchFamily="34" charset="0"/>
              </a:rPr>
              <a:t>References:</a:t>
            </a:r>
          </a:p>
          <a:p>
            <a:pPr>
              <a:lnSpc>
                <a:spcPct val="107000"/>
              </a:lnSpc>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a:t>
            </a:r>
            <a:r>
              <a:rPr lang="en-US" dirty="0"/>
              <a:t> Am J </a:t>
            </a:r>
            <a:r>
              <a:rPr lang="en-US" dirty="0" err="1"/>
              <a:t>Crit</a:t>
            </a:r>
            <a:r>
              <a:rPr lang="en-US" dirty="0"/>
              <a:t> Care. 2020 November 01; 29(6): e128–e134. doi:10.4037/ajcc2020810.</a:t>
            </a:r>
          </a:p>
          <a:p>
            <a:pPr marR="0" lvl="0">
              <a:lnSpc>
                <a:spcPct val="107000"/>
              </a:lnSpc>
              <a:spcBef>
                <a:spcPts val="0"/>
              </a:spcBef>
              <a:spcAft>
                <a:spcPts val="0"/>
              </a:spcAft>
            </a:pPr>
            <a:endParaRPr lang="en-US" sz="1800" dirty="0">
              <a:solidFill>
                <a:srgbClr val="000000"/>
              </a:solidFill>
              <a:effectLst/>
              <a:latin typeface="Calibri" panose="020F0502020204030204" pitchFamily="34" charset="0"/>
              <a:ea typeface="Calibri" panose="020F0502020204030204" pitchFamily="34" charset="0"/>
            </a:endParaRPr>
          </a:p>
          <a:p>
            <a:pPr>
              <a:lnSpc>
                <a:spcPct val="107000"/>
              </a:lnSpc>
              <a:spcBef>
                <a:spcPts val="0"/>
              </a:spcBef>
              <a:spcAft>
                <a:spcPts val="0"/>
              </a:spcAft>
            </a:pPr>
            <a:r>
              <a:rPr lang="en-US" sz="1800" dirty="0">
                <a:solidFill>
                  <a:srgbClr val="000000"/>
                </a:solidFill>
                <a:latin typeface="Calibri" panose="020F0502020204030204" pitchFamily="34" charset="0"/>
                <a:ea typeface="Calibri" panose="020F0502020204030204" pitchFamily="34" charset="0"/>
              </a:rPr>
              <a:t>2</a:t>
            </a:r>
            <a:r>
              <a:rPr lang="en-US" sz="1800" b="1" dirty="0">
                <a:latin typeface="Calibri" panose="020F0502020204030204" pitchFamily="34" charset="0"/>
                <a:ea typeface="Calibri" panose="020F0502020204030204" pitchFamily="34" charset="0"/>
              </a:rPr>
              <a:t>. </a:t>
            </a:r>
            <a:r>
              <a:rPr lang="en-US" sz="1800" dirty="0">
                <a:latin typeface="Calibri" panose="020F0502020204030204" pitchFamily="34" charset="0"/>
                <a:ea typeface="Calibri" panose="020F0502020204030204" pitchFamily="34" charset="0"/>
              </a:rPr>
              <a:t>Elimination of the Use of Adult Briefs and Pull-Ups to Reduce Hospital Acquired Pressure Injuries (HAPIs’). </a:t>
            </a:r>
            <a:r>
              <a:rPr lang="en-US" dirty="0" err="1"/>
              <a:t>Geangina</a:t>
            </a:r>
            <a:r>
              <a:rPr lang="en-US" dirty="0"/>
              <a:t> Day, RN, BSN, CWON, Lehigh Valley- Pocono, East Stroudsburg, </a:t>
            </a:r>
            <a:endParaRPr lang="en-US" sz="1800" dirty="0">
              <a:solidFill>
                <a:srgbClr val="000000"/>
              </a:solidFill>
              <a:effectLst/>
              <a:latin typeface="Calibri" panose="020F0502020204030204" pitchFamily="34" charset="0"/>
              <a:ea typeface="Calibri" panose="020F0502020204030204" pitchFamily="34" charset="0"/>
            </a:endParaRPr>
          </a:p>
          <a:p>
            <a:pPr marR="0" lvl="0">
              <a:lnSpc>
                <a:spcPct val="107000"/>
              </a:lnSpc>
              <a:spcBef>
                <a:spcPts val="0"/>
              </a:spcBef>
              <a:spcAft>
                <a:spcPts val="0"/>
              </a:spcAft>
            </a:pPr>
            <a:endParaRPr lang="en-US" sz="1800" dirty="0">
              <a:solidFill>
                <a:srgbClr val="000000"/>
              </a:solidFill>
              <a:latin typeface="Calibri" panose="020F0502020204030204" pitchFamily="34" charset="0"/>
              <a:ea typeface="Calibri" panose="020F0502020204030204" pitchFamily="34" charset="0"/>
            </a:endParaRPr>
          </a:p>
          <a:p>
            <a:pPr marR="0" lvl="0">
              <a:lnSpc>
                <a:spcPct val="107000"/>
              </a:lnSpc>
              <a:spcBef>
                <a:spcPts val="0"/>
              </a:spcBef>
              <a:spcAft>
                <a:spcPts val="0"/>
              </a:spcAft>
            </a:pPr>
            <a:endParaRPr lang="en-US" sz="1800" dirty="0">
              <a:solidFill>
                <a:srgbClr val="000000"/>
              </a:solidFill>
              <a:effectLst/>
              <a:latin typeface="Calibri" panose="020F0502020204030204" pitchFamily="34" charset="0"/>
              <a:ea typeface="Calibri" panose="020F0502020204030204" pitchFamily="34" charset="0"/>
            </a:endParaRPr>
          </a:p>
        </p:txBody>
      </p:sp>
      <p:pic>
        <p:nvPicPr>
          <p:cNvPr id="18" name="Picture 17" descr="Logo, company name&#10;&#10;Description automatically generated">
            <a:extLst>
              <a:ext uri="{FF2B5EF4-FFF2-40B4-BE49-F238E27FC236}">
                <a16:creationId xmlns:a16="http://schemas.microsoft.com/office/drawing/2014/main" id="{FDA60312-BAB6-4D71-8871-072A6E7977C7}"/>
              </a:ext>
            </a:extLst>
          </p:cNvPr>
          <p:cNvPicPr>
            <a:picLocks noChangeAspect="1"/>
          </p:cNvPicPr>
          <p:nvPr/>
        </p:nvPicPr>
        <p:blipFill rotWithShape="1">
          <a:blip r:embed="rId4" cstate="print">
            <a:extLst>
              <a:ext uri="{28A0092B-C50C-407E-A947-70E740481C1C}">
                <a14:useLocalDpi xmlns:a14="http://schemas.microsoft.com/office/drawing/2010/main" val="0"/>
              </a:ext>
            </a:extLst>
          </a:blip>
          <a:stretch/>
        </p:blipFill>
        <p:spPr bwMode="auto">
          <a:xfrm>
            <a:off x="609600" y="381000"/>
            <a:ext cx="3263951" cy="3284067"/>
          </a:xfrm>
          <a:prstGeom prst="ellipse">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3019C7C6-09D1-4BC8-9D2A-F81E91195C43}"/>
              </a:ext>
            </a:extLst>
          </p:cNvPr>
          <p:cNvSpPr txBox="1"/>
          <p:nvPr/>
        </p:nvSpPr>
        <p:spPr>
          <a:xfrm>
            <a:off x="25146000" y="2286000"/>
            <a:ext cx="4114800" cy="1752600"/>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DC2DA652-CD7C-45F5-B759-D109CAFED722}"/>
              </a:ext>
            </a:extLst>
          </p:cNvPr>
          <p:cNvSpPr txBox="1"/>
          <p:nvPr/>
        </p:nvSpPr>
        <p:spPr>
          <a:xfrm>
            <a:off x="23926800" y="914400"/>
            <a:ext cx="5105400" cy="2616101"/>
          </a:xfrm>
          <a:prstGeom prst="rect">
            <a:avLst/>
          </a:prstGeom>
          <a:noFill/>
        </p:spPr>
        <p:txBody>
          <a:bodyPr wrap="square" rtlCol="0">
            <a:spAutoFit/>
          </a:bodyPr>
          <a:lstStyle/>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Riverside </a:t>
            </a:r>
          </a:p>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Medical Center</a:t>
            </a:r>
          </a:p>
          <a:p>
            <a:r>
              <a:rPr lang="fi-FI" sz="3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Kankakee, Illinois</a:t>
            </a:r>
          </a:p>
          <a:p>
            <a:r>
              <a:rPr lang="fi-FI" sz="3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mmccormick@rhc.net</a:t>
            </a:r>
          </a:p>
        </p:txBody>
      </p:sp>
      <p:graphicFrame>
        <p:nvGraphicFramePr>
          <p:cNvPr id="2" name="Table 1">
            <a:extLst>
              <a:ext uri="{FF2B5EF4-FFF2-40B4-BE49-F238E27FC236}">
                <a16:creationId xmlns:a16="http://schemas.microsoft.com/office/drawing/2014/main" id="{03595365-873F-4EF8-89FB-8FFE04A7C837}"/>
              </a:ext>
            </a:extLst>
          </p:cNvPr>
          <p:cNvGraphicFramePr>
            <a:graphicFrameLocks noGrp="1"/>
          </p:cNvGraphicFramePr>
          <p:nvPr>
            <p:extLst>
              <p:ext uri="{D42A27DB-BD31-4B8C-83A1-F6EECF244321}">
                <p14:modId xmlns:p14="http://schemas.microsoft.com/office/powerpoint/2010/main" val="3054433670"/>
              </p:ext>
            </p:extLst>
          </p:nvPr>
        </p:nvGraphicFramePr>
        <p:xfrm>
          <a:off x="10746252" y="5683008"/>
          <a:ext cx="10657916" cy="5203963"/>
        </p:xfrm>
        <a:graphic>
          <a:graphicData uri="http://schemas.openxmlformats.org/drawingml/2006/table">
            <a:tbl>
              <a:tblPr firstRow="1" firstCol="1" bandRow="1">
                <a:tableStyleId>{5C22544A-7EE6-4342-B048-85BDC9FD1C3A}</a:tableStyleId>
              </a:tblPr>
              <a:tblGrid>
                <a:gridCol w="5328958">
                  <a:extLst>
                    <a:ext uri="{9D8B030D-6E8A-4147-A177-3AD203B41FA5}">
                      <a16:colId xmlns:a16="http://schemas.microsoft.com/office/drawing/2014/main" val="1095615357"/>
                    </a:ext>
                  </a:extLst>
                </a:gridCol>
                <a:gridCol w="5328958">
                  <a:extLst>
                    <a:ext uri="{9D8B030D-6E8A-4147-A177-3AD203B41FA5}">
                      <a16:colId xmlns:a16="http://schemas.microsoft.com/office/drawing/2014/main" val="1135731692"/>
                    </a:ext>
                  </a:extLst>
                </a:gridCol>
              </a:tblGrid>
              <a:tr h="628347">
                <a:tc>
                  <a:txBody>
                    <a:bodyPr/>
                    <a:lstStyle/>
                    <a:p>
                      <a:pPr marL="0" marR="0">
                        <a:lnSpc>
                          <a:spcPct val="107000"/>
                        </a:lnSpc>
                        <a:spcBef>
                          <a:spcPts val="0"/>
                        </a:spcBef>
                        <a:spcAft>
                          <a:spcPts val="0"/>
                        </a:spcAft>
                      </a:pPr>
                      <a:r>
                        <a:rPr lang="en-US" sz="2400" dirty="0">
                          <a:effectLst/>
                        </a:rPr>
                        <a:t>Continent of bowel &amp; bladder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marL="0" marR="0">
                        <a:spcBef>
                          <a:spcPts val="0"/>
                        </a:spcBef>
                        <a:spcAft>
                          <a:spcPts val="0"/>
                        </a:spcAft>
                      </a:pPr>
                      <a:r>
                        <a:rPr lang="en-US" sz="2400" dirty="0">
                          <a:effectLst/>
                        </a:rPr>
                        <a:t>No absorbent pad; No Brief/Diaper; No External Urinary Catheter</a:t>
                      </a:r>
                    </a:p>
                    <a:p>
                      <a:pPr marL="0" marR="0">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1433916740"/>
                  </a:ext>
                </a:extLst>
              </a:tr>
              <a:tr h="1688271">
                <a:tc>
                  <a:txBody>
                    <a:bodyPr/>
                    <a:lstStyle/>
                    <a:p>
                      <a:pPr marL="0" marR="0">
                        <a:lnSpc>
                          <a:spcPct val="107000"/>
                        </a:lnSpc>
                        <a:spcBef>
                          <a:spcPts val="0"/>
                        </a:spcBef>
                        <a:spcAft>
                          <a:spcPts val="0"/>
                        </a:spcAft>
                      </a:pPr>
                      <a:r>
                        <a:rPr lang="en-US" sz="2400">
                          <a:effectLst/>
                        </a:rPr>
                        <a:t>Incontinent and Assist to Chair/Commode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marL="0" marR="0">
                        <a:lnSpc>
                          <a:spcPct val="107000"/>
                        </a:lnSpc>
                        <a:spcBef>
                          <a:spcPts val="0"/>
                        </a:spcBef>
                        <a:spcAft>
                          <a:spcPts val="0"/>
                        </a:spcAft>
                      </a:pPr>
                      <a:r>
                        <a:rPr lang="en-US" sz="2400" dirty="0">
                          <a:solidFill>
                            <a:schemeClr val="bg1"/>
                          </a:solidFill>
                          <a:effectLst/>
                        </a:rPr>
                        <a:t>Absorbent pad; Briefs available if ambulate in hall or </a:t>
                      </a:r>
                      <a:r>
                        <a:rPr lang="en-US" sz="2400" dirty="0" err="1">
                          <a:solidFill>
                            <a:schemeClr val="bg1"/>
                          </a:solidFill>
                          <a:effectLst/>
                        </a:rPr>
                        <a:t>pt</a:t>
                      </a:r>
                      <a:r>
                        <a:rPr lang="en-US" sz="2400" dirty="0">
                          <a:solidFill>
                            <a:schemeClr val="bg1"/>
                          </a:solidFill>
                          <a:effectLst/>
                        </a:rPr>
                        <a:t>/family request; No external urinary catheter</a:t>
                      </a:r>
                    </a:p>
                    <a:p>
                      <a:pPr marL="0" marR="0">
                        <a:lnSpc>
                          <a:spcPct val="107000"/>
                        </a:lnSpc>
                        <a:spcBef>
                          <a:spcPts val="0"/>
                        </a:spcBef>
                        <a:spcAft>
                          <a:spcPts val="0"/>
                        </a:spcAft>
                      </a:pPr>
                      <a:r>
                        <a:rPr lang="en-US" sz="2400" dirty="0">
                          <a:solidFill>
                            <a:schemeClr val="bg1"/>
                          </a:solidFill>
                          <a:effectLst/>
                        </a:rPr>
                        <a:t> </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2126694267"/>
                  </a:ext>
                </a:extLst>
              </a:tr>
              <a:tr h="1604443">
                <a:tc>
                  <a:txBody>
                    <a:bodyPr/>
                    <a:lstStyle/>
                    <a:p>
                      <a:pPr marL="0" marR="0">
                        <a:lnSpc>
                          <a:spcPct val="107000"/>
                        </a:lnSpc>
                        <a:spcBef>
                          <a:spcPts val="0"/>
                        </a:spcBef>
                        <a:spcAft>
                          <a:spcPts val="0"/>
                        </a:spcAft>
                      </a:pPr>
                      <a:r>
                        <a:rPr lang="en-US" sz="2400">
                          <a:effectLst/>
                        </a:rPr>
                        <a:t>Incontinent and complete care (primarily in bed)</a:t>
                      </a:r>
                    </a:p>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marL="0" marR="0">
                        <a:spcBef>
                          <a:spcPts val="0"/>
                        </a:spcBef>
                        <a:spcAft>
                          <a:spcPts val="0"/>
                        </a:spcAft>
                      </a:pPr>
                      <a:r>
                        <a:rPr lang="en-US" sz="2400" dirty="0">
                          <a:solidFill>
                            <a:schemeClr val="bg1"/>
                          </a:solidFill>
                          <a:effectLst/>
                        </a:rPr>
                        <a:t>Absorbent pad; No Brief/Diaper; May add External catheter if meet criteria per policy</a:t>
                      </a:r>
                    </a:p>
                    <a:p>
                      <a:pPr marL="0" marR="0">
                        <a:lnSpc>
                          <a:spcPct val="107000"/>
                        </a:lnSpc>
                        <a:spcBef>
                          <a:spcPts val="0"/>
                        </a:spcBef>
                        <a:spcAft>
                          <a:spcPts val="0"/>
                        </a:spcAft>
                      </a:pPr>
                      <a:r>
                        <a:rPr lang="en-US" sz="2400" dirty="0">
                          <a:solidFill>
                            <a:schemeClr val="bg1"/>
                          </a:solidFill>
                          <a:effectLst/>
                        </a:rPr>
                        <a:t> </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4065815701"/>
                  </a:ext>
                </a:extLst>
              </a:tr>
              <a:tr h="807619">
                <a:tc>
                  <a:txBody>
                    <a:bodyPr/>
                    <a:lstStyle/>
                    <a:p>
                      <a:pPr marL="0" marR="0">
                        <a:spcBef>
                          <a:spcPts val="0"/>
                        </a:spcBef>
                        <a:spcAft>
                          <a:spcPts val="0"/>
                        </a:spcAft>
                      </a:pPr>
                      <a:r>
                        <a:rPr lang="en-US" sz="2400" dirty="0">
                          <a:effectLst/>
                        </a:rPr>
                        <a:t>All patients with incontinence at time of discharge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marL="0" marR="0">
                        <a:lnSpc>
                          <a:spcPct val="107000"/>
                        </a:lnSpc>
                        <a:spcBef>
                          <a:spcPts val="0"/>
                        </a:spcBef>
                        <a:spcAft>
                          <a:spcPts val="0"/>
                        </a:spcAft>
                      </a:pPr>
                      <a:r>
                        <a:rPr lang="en-US" sz="2400" dirty="0">
                          <a:solidFill>
                            <a:schemeClr val="bg1"/>
                          </a:solidFill>
                          <a:effectLst/>
                        </a:rPr>
                        <a:t>Brief/Diaper for transport</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solidFill>
                  </a:tcPr>
                </a:tc>
                <a:extLst>
                  <a:ext uri="{0D108BD9-81ED-4DB2-BD59-A6C34878D82A}">
                    <a16:rowId xmlns:a16="http://schemas.microsoft.com/office/drawing/2014/main" val="3718084025"/>
                  </a:ext>
                </a:extLst>
              </a:tr>
            </a:tbl>
          </a:graphicData>
        </a:graphic>
      </p:graphicFrame>
      <p:pic>
        <p:nvPicPr>
          <p:cNvPr id="7" name="Picture 6">
            <a:extLst>
              <a:ext uri="{FF2B5EF4-FFF2-40B4-BE49-F238E27FC236}">
                <a16:creationId xmlns:a16="http://schemas.microsoft.com/office/drawing/2014/main" id="{3013AC6F-66D3-4A7C-9FFB-0D2190CD897F}"/>
              </a:ext>
            </a:extLst>
          </p:cNvPr>
          <p:cNvPicPr>
            <a:picLocks noChangeAspect="1"/>
          </p:cNvPicPr>
          <p:nvPr/>
        </p:nvPicPr>
        <p:blipFill>
          <a:blip r:embed="rId5"/>
          <a:stretch>
            <a:fillRect/>
          </a:stretch>
        </p:blipFill>
        <p:spPr>
          <a:xfrm>
            <a:off x="10764387" y="15344949"/>
            <a:ext cx="10498428" cy="5736391"/>
          </a:xfrm>
          <a:prstGeom prst="rect">
            <a:avLst/>
          </a:prstGeom>
        </p:spPr>
      </p:pic>
    </p:spTree>
  </p:cSld>
  <p:clrMapOvr>
    <a:masterClrMapping/>
  </p:clrMapOvr>
  <p:timing>
    <p:tnLst>
      <p:par>
        <p:cTn id="1" dur="indefinite" restart="never" nodeType="tmRoot">
          <p:childTnLst>
            <p:par>
              <p:cTn id="2"/>
            </p:par>
          </p:childTnLst>
        </p:cTn>
      </p:par>
    </p:tnLst>
  </p:timing>
</p:sld>
</file>

<file path=ppt/theme/theme1.xml><?xml version="1.0" encoding="utf-8"?>
<a:theme xmlns:a="http://schemas.openxmlformats.org/drawingml/2006/main" name="Blank Presentatio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9419</TotalTime>
  <Words>533</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Open Sans</vt:lpstr>
      <vt:lpstr>Times New Roman</vt:lpstr>
      <vt:lpstr>Verdana</vt:lpstr>
      <vt:lpstr>Blank Presentation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Ondrey, Margaret A</cp:lastModifiedBy>
  <cp:revision>418</cp:revision>
  <cp:lastPrinted>2019-03-20T15:11:57Z</cp:lastPrinted>
  <dcterms:created xsi:type="dcterms:W3CDTF">1997-10-24T05:44:18Z</dcterms:created>
  <dcterms:modified xsi:type="dcterms:W3CDTF">2024-03-28T15:08:16Z</dcterms:modified>
  <cp:category>templates for scientific poster</cp:category>
</cp:coreProperties>
</file>