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29260800" cy="219456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365125" indent="92075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730250" indent="18415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096963" indent="27463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462088" indent="366713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312" userDrawn="1">
          <p15:clr>
            <a:srgbClr val="A4A3A4"/>
          </p15:clr>
        </p15:guide>
        <p15:guide id="2" orient="horz" pos="3755" userDrawn="1">
          <p15:clr>
            <a:srgbClr val="A4A3A4"/>
          </p15:clr>
        </p15:guide>
        <p15:guide id="3" orient="horz" pos="2355" userDrawn="1">
          <p15:clr>
            <a:srgbClr val="A4A3A4"/>
          </p15:clr>
        </p15:guide>
        <p15:guide id="4" orient="horz" pos="4164" userDrawn="1">
          <p15:clr>
            <a:srgbClr val="A4A3A4"/>
          </p15:clr>
        </p15:guide>
        <p15:guide id="5" pos="480" userDrawn="1">
          <p15:clr>
            <a:srgbClr val="A4A3A4"/>
          </p15:clr>
        </p15:guide>
        <p15:guide id="6" pos="4608" userDrawn="1">
          <p15:clr>
            <a:srgbClr val="A4A3A4"/>
          </p15:clr>
        </p15:guide>
        <p15:guide id="7" pos="4928" userDrawn="1">
          <p15:clr>
            <a:srgbClr val="A4A3A4"/>
          </p15:clr>
        </p15:guide>
        <p15:guide id="8" pos="9056" userDrawn="1">
          <p15:clr>
            <a:srgbClr val="A4A3A4"/>
          </p15:clr>
        </p15:guide>
        <p15:guide id="9" pos="9376" userDrawn="1">
          <p15:clr>
            <a:srgbClr val="A4A3A4"/>
          </p15:clr>
        </p15:guide>
        <p15:guide id="10" pos="13504" userDrawn="1">
          <p15:clr>
            <a:srgbClr val="A4A3A4"/>
          </p15:clr>
        </p15:guide>
        <p15:guide id="11" pos="13824" userDrawn="1">
          <p15:clr>
            <a:srgbClr val="A4A3A4"/>
          </p15:clr>
        </p15:guide>
        <p15:guide id="12" pos="17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83"/>
    <a:srgbClr val="EAEAEA"/>
    <a:srgbClr val="006699"/>
    <a:srgbClr val="CC3300"/>
    <a:srgbClr val="006600"/>
    <a:srgbClr val="336699"/>
    <a:srgbClr val="003399"/>
    <a:srgbClr val="009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0" autoAdjust="0"/>
    <p:restoredTop sz="95574" autoAdjust="0"/>
  </p:normalViewPr>
  <p:slideViewPr>
    <p:cSldViewPr>
      <p:cViewPr>
        <p:scale>
          <a:sx n="27" d="100"/>
          <a:sy n="27" d="100"/>
        </p:scale>
        <p:origin x="1712" y="176"/>
      </p:cViewPr>
      <p:guideLst>
        <p:guide orient="horz" pos="13312"/>
        <p:guide orient="horz" pos="3755"/>
        <p:guide orient="horz" pos="2355"/>
        <p:guide orient="horz" pos="4164"/>
        <p:guide pos="480"/>
        <p:guide pos="4608"/>
        <p:guide pos="4928"/>
        <p:guide pos="9056"/>
        <p:guide pos="9376"/>
        <p:guide pos="13504"/>
        <p:guide pos="13824"/>
        <p:guide pos="17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82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4074" cy="487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11" tIns="44755" rIns="89511" bIns="44755" numCol="1" anchor="t" anchorCtr="0" compatLnSpc="1">
            <a:prstTxWarp prst="textNoShape">
              <a:avLst/>
            </a:prstTxWarp>
          </a:bodyPr>
          <a:lstStyle>
            <a:lvl1pPr defTabSz="89674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3319" y="0"/>
            <a:ext cx="3106646" cy="487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11" tIns="44755" rIns="89511" bIns="44755" numCol="1" anchor="t" anchorCtr="0" compatLnSpc="1">
            <a:prstTxWarp prst="textNoShape">
              <a:avLst/>
            </a:prstTxWarp>
          </a:bodyPr>
          <a:lstStyle>
            <a:lvl1pPr algn="r" defTabSz="89674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203"/>
            <a:ext cx="3034074" cy="487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11" tIns="44755" rIns="89511" bIns="44755" numCol="1" anchor="b" anchorCtr="0" compatLnSpc="1">
            <a:prstTxWarp prst="textNoShape">
              <a:avLst/>
            </a:prstTxWarp>
          </a:bodyPr>
          <a:lstStyle>
            <a:lvl1pPr defTabSz="89674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3319" y="8843203"/>
            <a:ext cx="3106646" cy="487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11" tIns="44755" rIns="89511" bIns="44755" numCol="1" anchor="b" anchorCtr="0" compatLnSpc="1">
            <a:prstTxWarp prst="textNoShape">
              <a:avLst/>
            </a:prstTxWarp>
          </a:bodyPr>
          <a:lstStyle>
            <a:lvl1pPr algn="r" defTabSz="89674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4AD3909-6B94-4AE4-A482-9487DC575C8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3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4074" cy="487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11" tIns="44755" rIns="89511" bIns="44755" numCol="1" anchor="t" anchorCtr="0" compatLnSpc="1">
            <a:prstTxWarp prst="textNoShape">
              <a:avLst/>
            </a:prstTxWarp>
          </a:bodyPr>
          <a:lstStyle>
            <a:lvl1pPr defTabSz="89674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3319" y="0"/>
            <a:ext cx="3106646" cy="487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11" tIns="44755" rIns="89511" bIns="44755" numCol="1" anchor="t" anchorCtr="0" compatLnSpc="1">
            <a:prstTxWarp prst="textNoShape">
              <a:avLst/>
            </a:prstTxWarp>
          </a:bodyPr>
          <a:lstStyle>
            <a:lvl1pPr algn="r" defTabSz="89674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245" y="4455933"/>
            <a:ext cx="5155414" cy="41789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11" tIns="44755" rIns="89511" bIns="44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203"/>
            <a:ext cx="3034074" cy="487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11" tIns="44755" rIns="89511" bIns="44755" numCol="1" anchor="b" anchorCtr="0" compatLnSpc="1">
            <a:prstTxWarp prst="textNoShape">
              <a:avLst/>
            </a:prstTxWarp>
          </a:bodyPr>
          <a:lstStyle>
            <a:lvl1pPr defTabSz="89674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3319" y="8843203"/>
            <a:ext cx="3106646" cy="487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11" tIns="44755" rIns="89511" bIns="44755" numCol="1" anchor="b" anchorCtr="0" compatLnSpc="1">
            <a:prstTxWarp prst="textNoShape">
              <a:avLst/>
            </a:prstTxWarp>
          </a:bodyPr>
          <a:lstStyle>
            <a:lvl1pPr algn="r" defTabSz="89674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A0A4CC0-E396-44D7-A65B-5E54851E0A9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51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651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302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969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4620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82880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7E6AB6-1419-4A1F-A872-61053C82E2FD}" type="slidenum">
              <a:rPr lang="en-AU" smtClean="0">
                <a:cs typeface="Arial" charset="0"/>
              </a:rPr>
              <a:pPr/>
              <a:t>1</a:t>
            </a:fld>
            <a:endParaRPr lang="en-AU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6913"/>
            <a:ext cx="4641850" cy="348138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8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749" y="6817789"/>
            <a:ext cx="24871304" cy="47032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499" y="12435422"/>
            <a:ext cx="20481807" cy="5609167"/>
          </a:xfrm>
        </p:spPr>
        <p:txBody>
          <a:bodyPr/>
          <a:lstStyle>
            <a:lvl1pPr marL="0" indent="0" algn="ctr">
              <a:buNone/>
              <a:defRPr/>
            </a:lvl1pPr>
            <a:lvl2pPr marL="365796" indent="0" algn="ctr">
              <a:buNone/>
              <a:defRPr/>
            </a:lvl2pPr>
            <a:lvl3pPr marL="731592" indent="0" algn="ctr">
              <a:buNone/>
              <a:defRPr/>
            </a:lvl3pPr>
            <a:lvl4pPr marL="1097391" indent="0" algn="ctr">
              <a:buNone/>
              <a:defRPr/>
            </a:lvl4pPr>
            <a:lvl5pPr marL="1463187" indent="0" algn="ctr">
              <a:buNone/>
              <a:defRPr/>
            </a:lvl5pPr>
            <a:lvl6pPr marL="1828983" indent="0" algn="ctr">
              <a:buNone/>
              <a:defRPr/>
            </a:lvl6pPr>
            <a:lvl7pPr marL="2194779" indent="0" algn="ctr">
              <a:buNone/>
              <a:defRPr/>
            </a:lvl7pPr>
            <a:lvl8pPr marL="2560577" indent="0" algn="ctr">
              <a:buNone/>
              <a:defRPr/>
            </a:lvl8pPr>
            <a:lvl9pPr marL="29263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87047-40BB-4339-A1B8-3D798A7D7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51050-8B52-4571-892E-D88E8A28C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47759" y="1950514"/>
            <a:ext cx="6217355" cy="17556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689" y="1950514"/>
            <a:ext cx="18561756" cy="175566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7F496-FF40-44EE-80CF-D59C02DF3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69B4D-346E-421A-BE16-DD14FE32B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1" y="14102297"/>
            <a:ext cx="24871304" cy="435821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1" y="9301692"/>
            <a:ext cx="24871304" cy="4800600"/>
          </a:xfrm>
        </p:spPr>
        <p:txBody>
          <a:bodyPr anchor="b"/>
          <a:lstStyle>
            <a:lvl1pPr marL="0" indent="0">
              <a:buNone/>
              <a:defRPr sz="1601"/>
            </a:lvl1pPr>
            <a:lvl2pPr marL="365796" indent="0">
              <a:buNone/>
              <a:defRPr sz="1400"/>
            </a:lvl2pPr>
            <a:lvl3pPr marL="731592" indent="0">
              <a:buNone/>
              <a:defRPr sz="1301"/>
            </a:lvl3pPr>
            <a:lvl4pPr marL="1097391" indent="0">
              <a:buNone/>
              <a:defRPr sz="1100"/>
            </a:lvl4pPr>
            <a:lvl5pPr marL="1463187" indent="0">
              <a:buNone/>
              <a:defRPr sz="1100"/>
            </a:lvl5pPr>
            <a:lvl6pPr marL="1828983" indent="0">
              <a:buNone/>
              <a:defRPr sz="1100"/>
            </a:lvl6pPr>
            <a:lvl7pPr marL="2194779" indent="0">
              <a:buNone/>
              <a:defRPr sz="1100"/>
            </a:lvl7pPr>
            <a:lvl8pPr marL="2560577" indent="0">
              <a:buNone/>
              <a:defRPr sz="1100"/>
            </a:lvl8pPr>
            <a:lvl9pPr marL="292637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98F02-D98D-493A-A9AA-358E1746AF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692" y="6339418"/>
            <a:ext cx="12389555" cy="13167783"/>
          </a:xfrm>
        </p:spPr>
        <p:txBody>
          <a:bodyPr/>
          <a:lstStyle>
            <a:lvl1pPr>
              <a:defRPr sz="2201"/>
            </a:lvl1pPr>
            <a:lvl2pPr>
              <a:defRPr sz="1901"/>
            </a:lvl2pPr>
            <a:lvl3pPr>
              <a:defRPr sz="1601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75559" y="6339418"/>
            <a:ext cx="12389555" cy="13167783"/>
          </a:xfrm>
        </p:spPr>
        <p:txBody>
          <a:bodyPr/>
          <a:lstStyle>
            <a:lvl1pPr>
              <a:defRPr sz="2201"/>
            </a:lvl1pPr>
            <a:lvl2pPr>
              <a:defRPr sz="1901"/>
            </a:lvl2pPr>
            <a:lvl3pPr>
              <a:defRPr sz="1601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0E291-4E80-4B7A-BC62-52AE0AB212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853" y="878417"/>
            <a:ext cx="26335096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2852" y="4912785"/>
            <a:ext cx="12928600" cy="2046817"/>
          </a:xfrm>
        </p:spPr>
        <p:txBody>
          <a:bodyPr anchor="b"/>
          <a:lstStyle>
            <a:lvl1pPr marL="0" indent="0">
              <a:buNone/>
              <a:defRPr sz="1901" b="1"/>
            </a:lvl1pPr>
            <a:lvl2pPr marL="365796" indent="0">
              <a:buNone/>
              <a:defRPr sz="1601" b="1"/>
            </a:lvl2pPr>
            <a:lvl3pPr marL="731592" indent="0">
              <a:buNone/>
              <a:defRPr sz="1400" b="1"/>
            </a:lvl3pPr>
            <a:lvl4pPr marL="1097391" indent="0">
              <a:buNone/>
              <a:defRPr sz="1301" b="1"/>
            </a:lvl4pPr>
            <a:lvl5pPr marL="1463187" indent="0">
              <a:buNone/>
              <a:defRPr sz="1301" b="1"/>
            </a:lvl5pPr>
            <a:lvl6pPr marL="1828983" indent="0">
              <a:buNone/>
              <a:defRPr sz="1301" b="1"/>
            </a:lvl6pPr>
            <a:lvl7pPr marL="2194779" indent="0">
              <a:buNone/>
              <a:defRPr sz="1301" b="1"/>
            </a:lvl7pPr>
            <a:lvl8pPr marL="2560577" indent="0">
              <a:buNone/>
              <a:defRPr sz="1301" b="1"/>
            </a:lvl8pPr>
            <a:lvl9pPr marL="2926374" indent="0">
              <a:buNone/>
              <a:defRPr sz="13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852" y="6959602"/>
            <a:ext cx="12928600" cy="12643909"/>
          </a:xfrm>
        </p:spPr>
        <p:txBody>
          <a:bodyPr/>
          <a:lstStyle>
            <a:lvl1pPr>
              <a:defRPr sz="1901"/>
            </a:lvl1pPr>
            <a:lvl2pPr>
              <a:defRPr sz="1601"/>
            </a:lvl2pPr>
            <a:lvl3pPr>
              <a:defRPr sz="1400"/>
            </a:lvl3pPr>
            <a:lvl4pPr>
              <a:defRPr sz="1301"/>
            </a:lvl4pPr>
            <a:lvl5pPr>
              <a:defRPr sz="1301"/>
            </a:lvl5pPr>
            <a:lvl6pPr>
              <a:defRPr sz="1301"/>
            </a:lvl6pPr>
            <a:lvl7pPr>
              <a:defRPr sz="1301"/>
            </a:lvl7pPr>
            <a:lvl8pPr>
              <a:defRPr sz="1301"/>
            </a:lvl8pPr>
            <a:lvl9pPr>
              <a:defRPr sz="13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63706" y="4912785"/>
            <a:ext cx="12934245" cy="2046817"/>
          </a:xfrm>
        </p:spPr>
        <p:txBody>
          <a:bodyPr anchor="b"/>
          <a:lstStyle>
            <a:lvl1pPr marL="0" indent="0">
              <a:buNone/>
              <a:defRPr sz="1901" b="1"/>
            </a:lvl1pPr>
            <a:lvl2pPr marL="365796" indent="0">
              <a:buNone/>
              <a:defRPr sz="1601" b="1"/>
            </a:lvl2pPr>
            <a:lvl3pPr marL="731592" indent="0">
              <a:buNone/>
              <a:defRPr sz="1400" b="1"/>
            </a:lvl3pPr>
            <a:lvl4pPr marL="1097391" indent="0">
              <a:buNone/>
              <a:defRPr sz="1301" b="1"/>
            </a:lvl4pPr>
            <a:lvl5pPr marL="1463187" indent="0">
              <a:buNone/>
              <a:defRPr sz="1301" b="1"/>
            </a:lvl5pPr>
            <a:lvl6pPr marL="1828983" indent="0">
              <a:buNone/>
              <a:defRPr sz="1301" b="1"/>
            </a:lvl6pPr>
            <a:lvl7pPr marL="2194779" indent="0">
              <a:buNone/>
              <a:defRPr sz="1301" b="1"/>
            </a:lvl7pPr>
            <a:lvl8pPr marL="2560577" indent="0">
              <a:buNone/>
              <a:defRPr sz="1301" b="1"/>
            </a:lvl8pPr>
            <a:lvl9pPr marL="2926374" indent="0">
              <a:buNone/>
              <a:defRPr sz="13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63706" y="6959602"/>
            <a:ext cx="12934245" cy="12643909"/>
          </a:xfrm>
        </p:spPr>
        <p:txBody>
          <a:bodyPr/>
          <a:lstStyle>
            <a:lvl1pPr>
              <a:defRPr sz="1901"/>
            </a:lvl1pPr>
            <a:lvl2pPr>
              <a:defRPr sz="1601"/>
            </a:lvl2pPr>
            <a:lvl3pPr>
              <a:defRPr sz="1400"/>
            </a:lvl3pPr>
            <a:lvl4pPr>
              <a:defRPr sz="1301"/>
            </a:lvl4pPr>
            <a:lvl5pPr>
              <a:defRPr sz="1301"/>
            </a:lvl5pPr>
            <a:lvl6pPr>
              <a:defRPr sz="1301"/>
            </a:lvl6pPr>
            <a:lvl7pPr>
              <a:defRPr sz="1301"/>
            </a:lvl7pPr>
            <a:lvl8pPr>
              <a:defRPr sz="1301"/>
            </a:lvl8pPr>
            <a:lvl9pPr>
              <a:defRPr sz="13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84509-E4E3-42E7-99E6-30529F51F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B93F8-F5CF-46EC-98B6-4B38D8758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30C20-09D8-41B3-B044-A38A0BB7A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852" y="874188"/>
            <a:ext cx="9626600" cy="3717925"/>
          </a:xfrm>
        </p:spPr>
        <p:txBody>
          <a:bodyPr anchor="b"/>
          <a:lstStyle>
            <a:lvl1pPr algn="l">
              <a:defRPr sz="16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349" y="874189"/>
            <a:ext cx="16357600" cy="18729325"/>
          </a:xfrm>
        </p:spPr>
        <p:txBody>
          <a:bodyPr/>
          <a:lstStyle>
            <a:lvl1pPr>
              <a:defRPr sz="2599"/>
            </a:lvl1pPr>
            <a:lvl2pPr>
              <a:defRPr sz="2201"/>
            </a:lvl2pPr>
            <a:lvl3pPr>
              <a:defRPr sz="1901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2852" y="4592109"/>
            <a:ext cx="9626600" cy="15011400"/>
          </a:xfrm>
        </p:spPr>
        <p:txBody>
          <a:bodyPr/>
          <a:lstStyle>
            <a:lvl1pPr marL="0" indent="0">
              <a:buNone/>
              <a:defRPr sz="1100"/>
            </a:lvl1pPr>
            <a:lvl2pPr marL="365796" indent="0">
              <a:buNone/>
              <a:defRPr sz="1001"/>
            </a:lvl2pPr>
            <a:lvl3pPr marL="731592" indent="0">
              <a:buNone/>
              <a:defRPr sz="800"/>
            </a:lvl3pPr>
            <a:lvl4pPr marL="1097391" indent="0">
              <a:buNone/>
              <a:defRPr sz="701"/>
            </a:lvl4pPr>
            <a:lvl5pPr marL="1463187" indent="0">
              <a:buNone/>
              <a:defRPr sz="701"/>
            </a:lvl5pPr>
            <a:lvl6pPr marL="1828983" indent="0">
              <a:buNone/>
              <a:defRPr sz="701"/>
            </a:lvl6pPr>
            <a:lvl7pPr marL="2194779" indent="0">
              <a:buNone/>
              <a:defRPr sz="701"/>
            </a:lvl7pPr>
            <a:lvl8pPr marL="2560577" indent="0">
              <a:buNone/>
              <a:defRPr sz="701"/>
            </a:lvl8pPr>
            <a:lvl9pPr marL="2926374" indent="0">
              <a:buNone/>
              <a:defRPr sz="7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C4735-5264-4C5D-9D50-78CFEC971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697" y="15361714"/>
            <a:ext cx="17556104" cy="1813983"/>
          </a:xfrm>
        </p:spPr>
        <p:txBody>
          <a:bodyPr anchor="b"/>
          <a:lstStyle>
            <a:lvl1pPr algn="l">
              <a:defRPr sz="16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35697" y="1961097"/>
            <a:ext cx="17556104" cy="13166725"/>
          </a:xfrm>
        </p:spPr>
        <p:txBody>
          <a:bodyPr/>
          <a:lstStyle>
            <a:lvl1pPr marL="0" indent="0">
              <a:buNone/>
              <a:defRPr sz="2599"/>
            </a:lvl1pPr>
            <a:lvl2pPr marL="365796" indent="0">
              <a:buNone/>
              <a:defRPr sz="2201"/>
            </a:lvl2pPr>
            <a:lvl3pPr marL="731592" indent="0">
              <a:buNone/>
              <a:defRPr sz="1901"/>
            </a:lvl3pPr>
            <a:lvl4pPr marL="1097391" indent="0">
              <a:buNone/>
              <a:defRPr sz="1601"/>
            </a:lvl4pPr>
            <a:lvl5pPr marL="1463187" indent="0">
              <a:buNone/>
              <a:defRPr sz="1601"/>
            </a:lvl5pPr>
            <a:lvl6pPr marL="1828983" indent="0">
              <a:buNone/>
              <a:defRPr sz="1601"/>
            </a:lvl6pPr>
            <a:lvl7pPr marL="2194779" indent="0">
              <a:buNone/>
              <a:defRPr sz="1601"/>
            </a:lvl7pPr>
            <a:lvl8pPr marL="2560577" indent="0">
              <a:buNone/>
              <a:defRPr sz="1601"/>
            </a:lvl8pPr>
            <a:lvl9pPr marL="2926374" indent="0">
              <a:buNone/>
              <a:defRPr sz="16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697" y="17175697"/>
            <a:ext cx="17556104" cy="2574925"/>
          </a:xfrm>
        </p:spPr>
        <p:txBody>
          <a:bodyPr/>
          <a:lstStyle>
            <a:lvl1pPr marL="0" indent="0">
              <a:buNone/>
              <a:defRPr sz="1100"/>
            </a:lvl1pPr>
            <a:lvl2pPr marL="365796" indent="0">
              <a:buNone/>
              <a:defRPr sz="1001"/>
            </a:lvl2pPr>
            <a:lvl3pPr marL="731592" indent="0">
              <a:buNone/>
              <a:defRPr sz="800"/>
            </a:lvl3pPr>
            <a:lvl4pPr marL="1097391" indent="0">
              <a:buNone/>
              <a:defRPr sz="701"/>
            </a:lvl4pPr>
            <a:lvl5pPr marL="1463187" indent="0">
              <a:buNone/>
              <a:defRPr sz="701"/>
            </a:lvl5pPr>
            <a:lvl6pPr marL="1828983" indent="0">
              <a:buNone/>
              <a:defRPr sz="701"/>
            </a:lvl6pPr>
            <a:lvl7pPr marL="2194779" indent="0">
              <a:buNone/>
              <a:defRPr sz="701"/>
            </a:lvl7pPr>
            <a:lvl8pPr marL="2560577" indent="0">
              <a:buNone/>
              <a:defRPr sz="701"/>
            </a:lvl8pPr>
            <a:lvl9pPr marL="2926374" indent="0">
              <a:buNone/>
              <a:defRPr sz="7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DD309-3B41-4FF3-B8DC-4FCAB4BBD4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6043" y="1951038"/>
            <a:ext cx="2486871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1371" tIns="170686" rIns="341371" bIns="1706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43" y="6338888"/>
            <a:ext cx="24868717" cy="131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1371" tIns="170686" rIns="341371" bIns="170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6042" y="19994568"/>
            <a:ext cx="6096000" cy="1463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41371" tIns="170686" rIns="341371" bIns="17068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5202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995961" y="19994568"/>
            <a:ext cx="9268883" cy="1463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41371" tIns="170686" rIns="341371" bIns="17068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5202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68759" y="19994568"/>
            <a:ext cx="6096000" cy="1463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41371" tIns="170686" rIns="341371" bIns="17068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5202"/>
            </a:lvl1pPr>
          </a:lstStyle>
          <a:p>
            <a:fld id="{6F4796FD-0FB1-4177-94B2-673C54E5CC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3413466" rtl="0" eaLnBrk="0" fontAlgn="base" hangingPunct="0">
        <a:spcBef>
          <a:spcPct val="0"/>
        </a:spcBef>
        <a:spcAft>
          <a:spcPct val="0"/>
        </a:spcAft>
        <a:defRPr sz="16403">
          <a:solidFill>
            <a:schemeClr val="tx2"/>
          </a:solidFill>
          <a:latin typeface="+mj-lt"/>
          <a:ea typeface="+mj-ea"/>
          <a:cs typeface="+mj-cs"/>
        </a:defRPr>
      </a:lvl1pPr>
      <a:lvl2pPr algn="ctr" defTabSz="3413466" rtl="0" eaLnBrk="0" fontAlgn="base" hangingPunct="0">
        <a:spcBef>
          <a:spcPct val="0"/>
        </a:spcBef>
        <a:spcAft>
          <a:spcPct val="0"/>
        </a:spcAft>
        <a:defRPr sz="16403">
          <a:solidFill>
            <a:schemeClr val="tx2"/>
          </a:solidFill>
          <a:latin typeface="Times New Roman" pitchFamily="18" charset="0"/>
        </a:defRPr>
      </a:lvl2pPr>
      <a:lvl3pPr algn="ctr" defTabSz="3413466" rtl="0" eaLnBrk="0" fontAlgn="base" hangingPunct="0">
        <a:spcBef>
          <a:spcPct val="0"/>
        </a:spcBef>
        <a:spcAft>
          <a:spcPct val="0"/>
        </a:spcAft>
        <a:defRPr sz="16403">
          <a:solidFill>
            <a:schemeClr val="tx2"/>
          </a:solidFill>
          <a:latin typeface="Times New Roman" pitchFamily="18" charset="0"/>
        </a:defRPr>
      </a:lvl3pPr>
      <a:lvl4pPr algn="ctr" defTabSz="3413466" rtl="0" eaLnBrk="0" fontAlgn="base" hangingPunct="0">
        <a:spcBef>
          <a:spcPct val="0"/>
        </a:spcBef>
        <a:spcAft>
          <a:spcPct val="0"/>
        </a:spcAft>
        <a:defRPr sz="16403">
          <a:solidFill>
            <a:schemeClr val="tx2"/>
          </a:solidFill>
          <a:latin typeface="Times New Roman" pitchFamily="18" charset="0"/>
        </a:defRPr>
      </a:lvl4pPr>
      <a:lvl5pPr algn="ctr" defTabSz="3413466" rtl="0" eaLnBrk="0" fontAlgn="base" hangingPunct="0">
        <a:spcBef>
          <a:spcPct val="0"/>
        </a:spcBef>
        <a:spcAft>
          <a:spcPct val="0"/>
        </a:spcAft>
        <a:defRPr sz="16403">
          <a:solidFill>
            <a:schemeClr val="tx2"/>
          </a:solidFill>
          <a:latin typeface="Times New Roman" pitchFamily="18" charset="0"/>
        </a:defRPr>
      </a:lvl5pPr>
      <a:lvl6pPr marL="365796" algn="ctr" defTabSz="3414102" rtl="0" eaLnBrk="0" fontAlgn="base" hangingPunct="0">
        <a:spcBef>
          <a:spcPct val="0"/>
        </a:spcBef>
        <a:spcAft>
          <a:spcPct val="0"/>
        </a:spcAft>
        <a:defRPr sz="16403">
          <a:solidFill>
            <a:schemeClr val="tx2"/>
          </a:solidFill>
          <a:latin typeface="Times New Roman" pitchFamily="18" charset="0"/>
        </a:defRPr>
      </a:lvl6pPr>
      <a:lvl7pPr marL="731592" algn="ctr" defTabSz="3414102" rtl="0" eaLnBrk="0" fontAlgn="base" hangingPunct="0">
        <a:spcBef>
          <a:spcPct val="0"/>
        </a:spcBef>
        <a:spcAft>
          <a:spcPct val="0"/>
        </a:spcAft>
        <a:defRPr sz="16403">
          <a:solidFill>
            <a:schemeClr val="tx2"/>
          </a:solidFill>
          <a:latin typeface="Times New Roman" pitchFamily="18" charset="0"/>
        </a:defRPr>
      </a:lvl7pPr>
      <a:lvl8pPr marL="1097391" algn="ctr" defTabSz="3414102" rtl="0" eaLnBrk="0" fontAlgn="base" hangingPunct="0">
        <a:spcBef>
          <a:spcPct val="0"/>
        </a:spcBef>
        <a:spcAft>
          <a:spcPct val="0"/>
        </a:spcAft>
        <a:defRPr sz="16403">
          <a:solidFill>
            <a:schemeClr val="tx2"/>
          </a:solidFill>
          <a:latin typeface="Times New Roman" pitchFamily="18" charset="0"/>
        </a:defRPr>
      </a:lvl8pPr>
      <a:lvl9pPr marL="1463187" algn="ctr" defTabSz="3414102" rtl="0" eaLnBrk="0" fontAlgn="base" hangingPunct="0">
        <a:spcBef>
          <a:spcPct val="0"/>
        </a:spcBef>
        <a:spcAft>
          <a:spcPct val="0"/>
        </a:spcAft>
        <a:defRPr sz="16403">
          <a:solidFill>
            <a:schemeClr val="tx2"/>
          </a:solidFill>
          <a:latin typeface="Times New Roman" pitchFamily="18" charset="0"/>
        </a:defRPr>
      </a:lvl9pPr>
    </p:titleStyle>
    <p:bodyStyle>
      <a:lvl1pPr marL="1279653" indent="-1279653" algn="l" defTabSz="3413466" rtl="0" eaLnBrk="0" fontAlgn="base" hangingPunct="0">
        <a:spcBef>
          <a:spcPct val="20000"/>
        </a:spcBef>
        <a:spcAft>
          <a:spcPct val="0"/>
        </a:spcAft>
        <a:buChar char="•"/>
        <a:defRPr sz="11901">
          <a:solidFill>
            <a:schemeClr val="tx1"/>
          </a:solidFill>
          <a:latin typeface="+mn-lt"/>
          <a:ea typeface="+mn-ea"/>
          <a:cs typeface="+mn-cs"/>
        </a:defRPr>
      </a:lvl1pPr>
      <a:lvl2pPr marL="2773641" indent="-1066908" algn="l" defTabSz="3413466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2pPr>
      <a:lvl3pPr marL="4267626" indent="-852573" algn="l" defTabSz="3413466" rtl="0" eaLnBrk="0" fontAlgn="base" hangingPunct="0">
        <a:spcBef>
          <a:spcPct val="20000"/>
        </a:spcBef>
        <a:spcAft>
          <a:spcPct val="0"/>
        </a:spcAft>
        <a:buChar char="•"/>
        <a:defRPr sz="9000">
          <a:solidFill>
            <a:schemeClr val="tx1"/>
          </a:solidFill>
          <a:latin typeface="+mn-lt"/>
        </a:defRPr>
      </a:lvl3pPr>
      <a:lvl4pPr marL="5974361" indent="-852573" algn="l" defTabSz="3413466" rtl="0" eaLnBrk="0" fontAlgn="base" hangingPunct="0">
        <a:spcBef>
          <a:spcPct val="20000"/>
        </a:spcBef>
        <a:spcAft>
          <a:spcPct val="0"/>
        </a:spcAft>
        <a:buChar char="–"/>
        <a:defRPr sz="7401">
          <a:solidFill>
            <a:schemeClr val="tx1"/>
          </a:solidFill>
          <a:latin typeface="+mn-lt"/>
        </a:defRPr>
      </a:lvl4pPr>
      <a:lvl5pPr marL="7681094" indent="-852573" algn="l" defTabSz="3413466" rtl="0" eaLnBrk="0" fontAlgn="base" hangingPunct="0">
        <a:spcBef>
          <a:spcPct val="20000"/>
        </a:spcBef>
        <a:spcAft>
          <a:spcPct val="0"/>
        </a:spcAft>
        <a:buChar char="»"/>
        <a:defRPr sz="7401">
          <a:solidFill>
            <a:schemeClr val="tx1"/>
          </a:solidFill>
          <a:latin typeface="+mn-lt"/>
        </a:defRPr>
      </a:lvl5pPr>
      <a:lvl6pPr marL="8047524" indent="-853524" algn="l" defTabSz="3414102" rtl="0" eaLnBrk="0" fontAlgn="base" hangingPunct="0">
        <a:spcBef>
          <a:spcPct val="20000"/>
        </a:spcBef>
        <a:spcAft>
          <a:spcPct val="0"/>
        </a:spcAft>
        <a:buChar char="»"/>
        <a:defRPr sz="7401">
          <a:solidFill>
            <a:schemeClr val="tx1"/>
          </a:solidFill>
          <a:latin typeface="+mn-lt"/>
        </a:defRPr>
      </a:lvl6pPr>
      <a:lvl7pPr marL="8413320" indent="-853524" algn="l" defTabSz="3414102" rtl="0" eaLnBrk="0" fontAlgn="base" hangingPunct="0">
        <a:spcBef>
          <a:spcPct val="20000"/>
        </a:spcBef>
        <a:spcAft>
          <a:spcPct val="0"/>
        </a:spcAft>
        <a:buChar char="»"/>
        <a:defRPr sz="7401">
          <a:solidFill>
            <a:schemeClr val="tx1"/>
          </a:solidFill>
          <a:latin typeface="+mn-lt"/>
        </a:defRPr>
      </a:lvl7pPr>
      <a:lvl8pPr marL="8779119" indent="-853524" algn="l" defTabSz="3414102" rtl="0" eaLnBrk="0" fontAlgn="base" hangingPunct="0">
        <a:spcBef>
          <a:spcPct val="20000"/>
        </a:spcBef>
        <a:spcAft>
          <a:spcPct val="0"/>
        </a:spcAft>
        <a:buChar char="»"/>
        <a:defRPr sz="7401">
          <a:solidFill>
            <a:schemeClr val="tx1"/>
          </a:solidFill>
          <a:latin typeface="+mn-lt"/>
        </a:defRPr>
      </a:lvl8pPr>
      <a:lvl9pPr marL="9144915" indent="-853524" algn="l" defTabSz="3414102" rtl="0" eaLnBrk="0" fontAlgn="base" hangingPunct="0">
        <a:spcBef>
          <a:spcPct val="20000"/>
        </a:spcBef>
        <a:spcAft>
          <a:spcPct val="0"/>
        </a:spcAft>
        <a:buChar char="»"/>
        <a:defRPr sz="740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315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96" algn="l" defTabSz="7315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92" algn="l" defTabSz="7315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391" algn="l" defTabSz="7315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187" algn="l" defTabSz="7315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83" algn="l" defTabSz="7315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779" algn="l" defTabSz="7315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577" algn="l" defTabSz="7315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6374" algn="l" defTabSz="7315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4121965" y="-152400"/>
            <a:ext cx="23005235" cy="36424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32000" tIns="432000" rIns="432000" bIns="432000">
            <a:spAutoFit/>
          </a:bodyPr>
          <a:lstStyle>
            <a:lvl1pPr>
              <a:tabLst>
                <a:tab pos="5591175" algn="l"/>
              </a:tabLst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5591175" algn="l"/>
              </a:tabLst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5591175" algn="l"/>
              </a:tabLst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5591175" algn="l"/>
              </a:tabLst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5591175" algn="l"/>
              </a:tabLst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91175" algn="l"/>
              </a:tabLs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91175" algn="l"/>
              </a:tabLs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91175" algn="l"/>
              </a:tabLs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91175" algn="l"/>
              </a:tabLs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Iatrogenic Atrial Septal Defects Following Intracardiac Echocardiography Guided Left Atrial Appendage Occlusion</a:t>
            </a:r>
          </a:p>
          <a:p>
            <a:pPr algn="ctr">
              <a:buFont typeface="Arial" charset="0"/>
              <a:buNone/>
              <a:defRPr/>
            </a:pPr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078398" y="2282037"/>
            <a:ext cx="15971694" cy="1770062"/>
          </a:xfrm>
          <a:prstGeom prst="rect">
            <a:avLst/>
          </a:prstGeom>
          <a:noFill/>
          <a:ln>
            <a:noFill/>
          </a:ln>
          <a:effectLst/>
        </p:spPr>
        <p:txBody>
          <a:bodyPr lIns="288000" tIns="288000" rIns="288000" bIns="288000"/>
          <a:lstStyle>
            <a:lvl1pPr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r>
              <a:rPr lang="en-GB" sz="44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Iga Fudyma, MS4</a:t>
            </a:r>
            <a:r>
              <a:rPr lang="en-GB" sz="4400" b="1" i="1" baseline="30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44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; Vikas Kiran Patel, MD; Tiffany Furlan, BSN; John Adams, PhD; Abhimanyu Beri, MD</a:t>
            </a:r>
          </a:p>
        </p:txBody>
      </p:sp>
      <p:sp>
        <p:nvSpPr>
          <p:cNvPr id="1040" name="Rectangle 4"/>
          <p:cNvSpPr>
            <a:spLocks noChangeArrowheads="1"/>
          </p:cNvSpPr>
          <p:nvPr/>
        </p:nvSpPr>
        <p:spPr bwMode="auto">
          <a:xfrm>
            <a:off x="-7315198" y="-192424"/>
            <a:ext cx="184731" cy="38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1901"/>
          </a:p>
        </p:txBody>
      </p:sp>
      <p:sp>
        <p:nvSpPr>
          <p:cNvPr id="4" name="Rectangle 3"/>
          <p:cNvSpPr/>
          <p:nvPr/>
        </p:nvSpPr>
        <p:spPr bwMode="auto">
          <a:xfrm>
            <a:off x="457200" y="9515419"/>
            <a:ext cx="7125127" cy="62404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</a:t>
            </a:r>
          </a:p>
          <a:p>
            <a:pPr eaLnBrk="0" hangingPunct="0"/>
            <a:r>
              <a:rPr lang="en-US" sz="3000" dirty="0">
                <a:solidFill>
                  <a:srgbClr val="172B54"/>
                </a:solidFill>
              </a:rPr>
              <a:t>	This was a single-center retrospective study. All patients who underwent WATCHMAN LAAC at our institution (1/20-7/23) were enrolled and stratified into 2 groups, ICE- or transesophageal (TEE)-guided LAAC. Persistence of iASD at 6-weeks post-LAAC was assessed using TEE with color flow Doppler and shunt size measurement. Adverse events (e.g., cardiac-related hospitalizations, thromboembolic events) within 12-weeks post-LAAC were analyzed.</a:t>
            </a:r>
          </a:p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FDA60312-BAB6-4D71-8871-072A6E7977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09600" y="381000"/>
            <a:ext cx="3263951" cy="3284067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9C7C6-09D1-4BC8-9D2A-F81E91195C43}"/>
              </a:ext>
            </a:extLst>
          </p:cNvPr>
          <p:cNvSpPr txBox="1"/>
          <p:nvPr/>
        </p:nvSpPr>
        <p:spPr>
          <a:xfrm>
            <a:off x="25146000" y="2286000"/>
            <a:ext cx="4114800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DA652-CD7C-45F5-B759-D109CAFED722}"/>
              </a:ext>
            </a:extLst>
          </p:cNvPr>
          <p:cNvSpPr txBox="1"/>
          <p:nvPr/>
        </p:nvSpPr>
        <p:spPr>
          <a:xfrm>
            <a:off x="21521187" y="2505141"/>
            <a:ext cx="74348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Riverside Medical Center</a:t>
            </a:r>
          </a:p>
          <a:p>
            <a:pPr algn="r"/>
            <a:r>
              <a:rPr lang="fi-FI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Kankakee, Illinois</a:t>
            </a:r>
          </a:p>
          <a:p>
            <a:pPr algn="r"/>
            <a:r>
              <a:rPr lang="en-GB" sz="3600" b="1" i="1" baseline="30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 </a:t>
            </a:r>
            <a:r>
              <a:rPr lang="en-GB" sz="36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ifudyma36@midwestern.edu</a:t>
            </a:r>
            <a:endParaRPr lang="en-US" sz="4000" b="1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49DD3D-9E41-0241-0D81-8539ECCD946B}"/>
              </a:ext>
            </a:extLst>
          </p:cNvPr>
          <p:cNvSpPr/>
          <p:nvPr/>
        </p:nvSpPr>
        <p:spPr bwMode="auto">
          <a:xfrm>
            <a:off x="457200" y="4799437"/>
            <a:ext cx="7128960" cy="39686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r>
              <a:rPr lang="en-US" sz="3000" dirty="0">
                <a:solidFill>
                  <a:srgbClr val="172B54"/>
                </a:solidFill>
              </a:rPr>
              <a:t>	Iatrogenic atrial septal defects (iASDs) are an inevitable consequence of percutaneous left atrial appendage closure (LAAC). Data regarding persistence and clinical significance of iASDs following intracardiac echocardiography (ICE)-guided LAAC is scant.</a:t>
            </a:r>
          </a:p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3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D20679-98FC-5B44-340E-72FC7F63BE38}"/>
              </a:ext>
            </a:extLst>
          </p:cNvPr>
          <p:cNvSpPr/>
          <p:nvPr/>
        </p:nvSpPr>
        <p:spPr bwMode="auto">
          <a:xfrm>
            <a:off x="457200" y="16507855"/>
            <a:ext cx="7125127" cy="49034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  <a:p>
            <a:pPr eaLnBrk="0" hangingPunct="0"/>
            <a:r>
              <a:rPr lang="en-US" sz="3000" dirty="0">
                <a:solidFill>
                  <a:srgbClr val="172B54"/>
                </a:solidFill>
              </a:rPr>
              <a:t>	At 6-weeks persistence of iASDs was marginally significant with an incidence of 72.9% in ICE- and 53.1% in TEE-guided group (OR=2.26, p=0.058; </a:t>
            </a:r>
            <a:r>
              <a:rPr lang="el-GR" sz="3000" b="0" i="0" u="none" strike="noStrike" dirty="0">
                <a:solidFill>
                  <a:srgbClr val="172B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sz="3000" dirty="0">
                <a:solidFill>
                  <a:srgbClr val="172B54"/>
                </a:solidFill>
              </a:rPr>
              <a:t>=0.21). </a:t>
            </a:r>
            <a:r>
              <a:rPr lang="en-US" sz="3000" dirty="0">
                <a:solidFill>
                  <a:srgbClr val="172B54"/>
                </a:solidFill>
              </a:rPr>
              <a:t>ICE-guidance was associated with significantly larger defects (0.22 </a:t>
            </a:r>
            <a:r>
              <a:rPr lang="en-US" sz="3000" dirty="0">
                <a:solidFill>
                  <a:srgbClr val="172B5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itchFamily="2" charset="2"/>
              </a:rPr>
              <a:t> </a:t>
            </a:r>
            <a:r>
              <a:rPr lang="en-US" sz="3000" dirty="0">
                <a:solidFill>
                  <a:srgbClr val="172B54"/>
                </a:solidFill>
              </a:rPr>
              <a:t>0.1mm vs 0.26</a:t>
            </a:r>
            <a:r>
              <a:rPr lang="en-US" sz="3000" dirty="0">
                <a:solidFill>
                  <a:srgbClr val="172B5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itchFamily="2" charset="2"/>
              </a:rPr>
              <a:t>  </a:t>
            </a:r>
            <a:r>
              <a:rPr lang="en-US" sz="3000" dirty="0">
                <a:solidFill>
                  <a:srgbClr val="172B54"/>
                </a:solidFill>
              </a:rPr>
              <a:t>0.1mm, p=0.014). However, adverse events were comparable among both groups (p=0.729).</a:t>
            </a:r>
            <a:endParaRPr lang="en-US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A0ACFD-6CF0-732B-3D1B-E94A87C7537E}"/>
              </a:ext>
            </a:extLst>
          </p:cNvPr>
          <p:cNvSpPr/>
          <p:nvPr/>
        </p:nvSpPr>
        <p:spPr bwMode="auto">
          <a:xfrm>
            <a:off x="18918082" y="14630400"/>
            <a:ext cx="9788479" cy="44180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>
              <a:lnSpc>
                <a:spcPct val="110000"/>
              </a:lnSpc>
              <a:defRPr/>
            </a:pPr>
            <a:r>
              <a:rPr lang="en-US" sz="3000" dirty="0">
                <a:solidFill>
                  <a:srgbClr val="172B54"/>
                </a:solidFill>
              </a:rPr>
              <a:t>	Our findings highlight that iASDs are a prevalent outcome of LAAC procedures, particularly with the utilization of ICE-guidance. In light of the recent FDA approval of ICE-only guidance for LAAC, further investigation employing a larger sample size and an extended follow-up period are imperative to thoroughly evaluate the long-term safety and efficacy of this approach.</a:t>
            </a:r>
            <a:endParaRPr lang="en-US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138;p1">
            <a:extLst>
              <a:ext uri="{FF2B5EF4-FFF2-40B4-BE49-F238E27FC236}">
                <a16:creationId xmlns:a16="http://schemas.microsoft.com/office/drawing/2014/main" id="{7E8F000E-484F-B4FF-01B1-A74F3B0673A9}"/>
              </a:ext>
            </a:extLst>
          </p:cNvPr>
          <p:cNvSpPr txBox="1"/>
          <p:nvPr/>
        </p:nvSpPr>
        <p:spPr>
          <a:xfrm>
            <a:off x="18918082" y="11924978"/>
            <a:ext cx="9788479" cy="1938992"/>
          </a:xfrm>
          <a:prstGeom prst="rect">
            <a:avLst/>
          </a:prstGeom>
          <a:solidFill>
            <a:schemeClr val="tx1"/>
          </a:solidFill>
          <a:ln w="142875">
            <a:noFill/>
            <a:miter lim="800000"/>
          </a:ln>
        </p:spPr>
        <p:txBody>
          <a:bodyPr spcFirstLastPara="1" wrap="square" lIns="365760" tIns="274320" rIns="365760" bIns="274320" anchor="t" anchorCtr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Figure 2. </a:t>
            </a:r>
            <a:r>
              <a:rPr lang="en-US" sz="3000" dirty="0">
                <a:solidFill>
                  <a:schemeClr val="bg1"/>
                </a:solidFill>
              </a:rPr>
              <a:t>Transesophageal echocardiography with color flow Doppler at 6-weeks post-LAAC demonstrating an interatrial shunt.</a:t>
            </a:r>
            <a:endParaRPr sz="3000" dirty="0">
              <a:solidFill>
                <a:schemeClr val="bg1"/>
              </a:solidFill>
            </a:endParaRPr>
          </a:p>
        </p:txBody>
      </p:sp>
      <p:pic>
        <p:nvPicPr>
          <p:cNvPr id="22" name="Picture 21" descr="A close-up of a ultrasound&#10;&#10;Description automatically generated">
            <a:extLst>
              <a:ext uri="{FF2B5EF4-FFF2-40B4-BE49-F238E27FC236}">
                <a16:creationId xmlns:a16="http://schemas.microsoft.com/office/drawing/2014/main" id="{BFDE351F-80ED-35D8-5108-32B53C86C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8082" y="4799437"/>
            <a:ext cx="9802334" cy="7125541"/>
          </a:xfrm>
          <a:prstGeom prst="rect">
            <a:avLst/>
          </a:prstGeom>
          <a:ln w="127000">
            <a:noFill/>
            <a:miter lim="800000"/>
          </a:ln>
        </p:spPr>
      </p:pic>
      <p:pic>
        <p:nvPicPr>
          <p:cNvPr id="23" name="Picture 22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11361D31-4FF1-D00C-AD41-6EC77D41C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608" y="15649349"/>
            <a:ext cx="10680192" cy="5761974"/>
          </a:xfrm>
          <a:prstGeom prst="rect">
            <a:avLst/>
          </a:prstGeom>
        </p:spPr>
      </p:pic>
      <p:pic>
        <p:nvPicPr>
          <p:cNvPr id="24" name="Picture 23" descr="A flowchart of a patient's flow&#10;&#10;Description automatically generated">
            <a:extLst>
              <a:ext uri="{FF2B5EF4-FFF2-40B4-BE49-F238E27FC236}">
                <a16:creationId xmlns:a16="http://schemas.microsoft.com/office/drawing/2014/main" id="{B9148ED1-13A6-9965-5608-377ADC971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1442" y="4799437"/>
            <a:ext cx="10681358" cy="9001555"/>
          </a:xfrm>
          <a:prstGeom prst="rect">
            <a:avLst/>
          </a:prstGeom>
        </p:spPr>
      </p:pic>
      <p:sp>
        <p:nvSpPr>
          <p:cNvPr id="27" name="Google Shape;138;p1">
            <a:extLst>
              <a:ext uri="{FF2B5EF4-FFF2-40B4-BE49-F238E27FC236}">
                <a16:creationId xmlns:a16="http://schemas.microsoft.com/office/drawing/2014/main" id="{8B1DD5B3-5D5D-F422-2536-78075AAF1DB9}"/>
              </a:ext>
            </a:extLst>
          </p:cNvPr>
          <p:cNvSpPr txBox="1"/>
          <p:nvPr/>
        </p:nvSpPr>
        <p:spPr>
          <a:xfrm>
            <a:off x="7911441" y="13701117"/>
            <a:ext cx="10681359" cy="1015663"/>
          </a:xfrm>
          <a:prstGeom prst="rect">
            <a:avLst/>
          </a:prstGeom>
          <a:solidFill>
            <a:schemeClr val="bg1"/>
          </a:solidFill>
          <a:ln w="142875">
            <a:noFill/>
            <a:miter lim="800000"/>
          </a:ln>
        </p:spPr>
        <p:txBody>
          <a:bodyPr spcFirstLastPara="1" wrap="square" lIns="365760" tIns="274320" rIns="365760" bIns="274320" anchor="t" anchorCtr="0">
            <a:spAutoFit/>
          </a:bodyPr>
          <a:lstStyle/>
          <a:p>
            <a:r>
              <a:rPr lang="en-US" sz="3000" b="1" dirty="0"/>
              <a:t>Figure 1. </a:t>
            </a:r>
            <a:r>
              <a:rPr lang="en-US" sz="3000" dirty="0"/>
              <a:t>Flow diagram of patient selection and study design.</a:t>
            </a:r>
            <a:endParaRPr sz="3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21DEAD-F2BE-86E2-F399-E387D35AA152}"/>
              </a:ext>
            </a:extLst>
          </p:cNvPr>
          <p:cNvSpPr/>
          <p:nvPr/>
        </p:nvSpPr>
        <p:spPr bwMode="auto">
          <a:xfrm>
            <a:off x="18909063" y="19964400"/>
            <a:ext cx="9788479" cy="1446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Disclosure</a:t>
            </a:r>
          </a:p>
          <a:p>
            <a:pPr>
              <a:lnSpc>
                <a:spcPct val="110000"/>
              </a:lnSpc>
              <a:defRPr/>
            </a:pPr>
            <a:r>
              <a:rPr lang="en-US" sz="3000" dirty="0">
                <a:solidFill>
                  <a:srgbClr val="172B54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The authors have no disclosures.</a:t>
            </a:r>
            <a:endParaRPr lang="en-US" sz="32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7275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9239</TotalTime>
  <Words>336</Words>
  <Application>Microsoft Macintosh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Verdana</vt:lpstr>
      <vt:lpstr>Blank Presentation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How To Make A Scientific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Fudyma, Iga-AZ AZCOM 24</cp:lastModifiedBy>
  <cp:revision>410</cp:revision>
  <cp:lastPrinted>2019-03-20T15:11:57Z</cp:lastPrinted>
  <dcterms:created xsi:type="dcterms:W3CDTF">1997-10-24T05:44:18Z</dcterms:created>
  <dcterms:modified xsi:type="dcterms:W3CDTF">2024-03-28T15:40:56Z</dcterms:modified>
  <cp:category>templates for scientific poster</cp:category>
</cp:coreProperties>
</file>